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16"/>
  </p:notesMasterIdLst>
  <p:handoutMasterIdLst>
    <p:handoutMasterId r:id="rId17"/>
  </p:handoutMasterIdLst>
  <p:sldIdLst>
    <p:sldId id="258" r:id="rId5"/>
    <p:sldId id="260" r:id="rId6"/>
    <p:sldId id="261" r:id="rId7"/>
    <p:sldId id="259" r:id="rId8"/>
    <p:sldId id="263" r:id="rId9"/>
    <p:sldId id="257" r:id="rId10"/>
    <p:sldId id="264" r:id="rId11"/>
    <p:sldId id="265" r:id="rId12"/>
    <p:sldId id="266" r:id="rId13"/>
    <p:sldId id="267" r:id="rId14"/>
    <p:sldId id="262" r:id="rId15"/>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53">
          <p15:clr>
            <a:srgbClr val="A4A3A4"/>
          </p15:clr>
        </p15:guide>
        <p15:guide id="3" orient="horz" pos="3818">
          <p15:clr>
            <a:srgbClr val="A4A3A4"/>
          </p15:clr>
        </p15:guide>
        <p15:guide id="4" orient="horz" pos="3657">
          <p15:clr>
            <a:srgbClr val="A4A3A4"/>
          </p15:clr>
        </p15:guide>
        <p15:guide id="5" orient="horz" pos="4148">
          <p15:clr>
            <a:srgbClr val="A4A3A4"/>
          </p15:clr>
        </p15:guide>
        <p15:guide id="6" orient="horz" pos="887">
          <p15:clr>
            <a:srgbClr val="A4A3A4"/>
          </p15:clr>
        </p15:guide>
        <p15:guide id="7" orient="horz" pos="2483">
          <p15:clr>
            <a:srgbClr val="A4A3A4"/>
          </p15:clr>
        </p15:guide>
        <p15:guide id="8" orient="horz" pos="1734">
          <p15:clr>
            <a:srgbClr val="A4A3A4"/>
          </p15:clr>
        </p15:guide>
        <p15:guide id="9" orient="horz" pos="1860">
          <p15:clr>
            <a:srgbClr val="A4A3A4"/>
          </p15:clr>
        </p15:guide>
        <p15:guide id="10" pos="2880">
          <p15:clr>
            <a:srgbClr val="A4A3A4"/>
          </p15:clr>
        </p15:guide>
        <p15:guide id="11" pos="389">
          <p15:clr>
            <a:srgbClr val="A4A3A4"/>
          </p15:clr>
        </p15:guide>
        <p15:guide id="12" pos="5605">
          <p15:clr>
            <a:srgbClr val="A4A3A4"/>
          </p15:clr>
        </p15:guide>
        <p15:guide id="13" pos="5380">
          <p15:clr>
            <a:srgbClr val="A4A3A4"/>
          </p15:clr>
        </p15:guide>
        <p15:guide id="14" pos="3455">
          <p15:clr>
            <a:srgbClr val="A4A3A4"/>
          </p15:clr>
        </p15:guide>
        <p15:guide id="15" pos="3689">
          <p15:clr>
            <a:srgbClr val="A4A3A4"/>
          </p15:clr>
        </p15:guide>
        <p15:guide id="16" pos="2018">
          <p15:clr>
            <a:srgbClr val="A4A3A4"/>
          </p15:clr>
        </p15:guide>
        <p15:guide id="17" pos="2510">
          <p15:clr>
            <a:srgbClr val="A4A3A4"/>
          </p15:clr>
        </p15:guide>
        <p15:guide id="18" pos="2330">
          <p15:clr>
            <a:srgbClr val="A4A3A4"/>
          </p15:clr>
        </p15:guide>
        <p15:guide id="19" orient="horz" pos="1620">
          <p15:clr>
            <a:srgbClr val="A4A3A4"/>
          </p15:clr>
        </p15:guide>
        <p15:guide id="20" orient="horz" pos="715">
          <p15:clr>
            <a:srgbClr val="A4A3A4"/>
          </p15:clr>
        </p15:guide>
        <p15:guide id="21" orient="horz" pos="2864">
          <p15:clr>
            <a:srgbClr val="A4A3A4"/>
          </p15:clr>
        </p15:guide>
        <p15:guide id="22" orient="horz" pos="2743">
          <p15:clr>
            <a:srgbClr val="A4A3A4"/>
          </p15:clr>
        </p15:guide>
        <p15:guide id="23" orient="horz" pos="3111">
          <p15:clr>
            <a:srgbClr val="A4A3A4"/>
          </p15:clr>
        </p15:guide>
        <p15:guide id="24" orient="horz" pos="665">
          <p15:clr>
            <a:srgbClr val="A4A3A4"/>
          </p15:clr>
        </p15:guide>
        <p15:guide id="25" orient="horz" pos="1862">
          <p15:clr>
            <a:srgbClr val="A4A3A4"/>
          </p15:clr>
        </p15:guide>
        <p15:guide id="26" orient="horz" pos="1301">
          <p15:clr>
            <a:srgbClr val="A4A3A4"/>
          </p15:clr>
        </p15:guide>
        <p15:guide id="27" orient="horz" pos="139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CD31"/>
    <a:srgbClr val="E77231"/>
    <a:srgbClr val="832777"/>
    <a:srgbClr val="780DE9"/>
    <a:srgbClr val="7700EE"/>
    <a:srgbClr val="00BCD7"/>
    <a:srgbClr val="E7314B"/>
    <a:srgbClr val="AD69F7"/>
    <a:srgbClr val="747690"/>
    <a:srgbClr val="0093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E07599-4CF4-47BC-9BF0-35AD42156080}" v="24" dt="2024-01-23T15:29:19.791"/>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88" autoAdjust="0"/>
    <p:restoredTop sz="78292" autoAdjust="0"/>
  </p:normalViewPr>
  <p:slideViewPr>
    <p:cSldViewPr showGuides="1">
      <p:cViewPr varScale="1">
        <p:scale>
          <a:sx n="121" d="100"/>
          <a:sy n="121" d="100"/>
        </p:scale>
        <p:origin x="1092" y="96"/>
      </p:cViewPr>
      <p:guideLst>
        <p:guide orient="horz" pos="2160"/>
        <p:guide orient="horz" pos="953"/>
        <p:guide orient="horz" pos="3818"/>
        <p:guide orient="horz" pos="3657"/>
        <p:guide orient="horz" pos="4148"/>
        <p:guide orient="horz" pos="887"/>
        <p:guide orient="horz" pos="2483"/>
        <p:guide orient="horz" pos="1734"/>
        <p:guide orient="horz" pos="1860"/>
        <p:guide pos="2880"/>
        <p:guide pos="389"/>
        <p:guide pos="5605"/>
        <p:guide pos="5380"/>
        <p:guide pos="3455"/>
        <p:guide pos="3689"/>
        <p:guide pos="2018"/>
        <p:guide pos="2510"/>
        <p:guide pos="2330"/>
        <p:guide orient="horz" pos="1620"/>
        <p:guide orient="horz" pos="715"/>
        <p:guide orient="horz" pos="2864"/>
        <p:guide orient="horz" pos="2743"/>
        <p:guide orient="horz" pos="3111"/>
        <p:guide orient="horz" pos="665"/>
        <p:guide orient="horz" pos="1862"/>
        <p:guide orient="horz" pos="1301"/>
        <p:guide orient="horz" pos="1395"/>
      </p:guideLst>
    </p:cSldViewPr>
  </p:slideViewPr>
  <p:notesTextViewPr>
    <p:cViewPr>
      <p:scale>
        <a:sx n="3" d="2"/>
        <a:sy n="3" d="2"/>
      </p:scale>
      <p:origin x="0" y="0"/>
    </p:cViewPr>
  </p:notesTextViewPr>
  <p:sorterViewPr>
    <p:cViewPr>
      <p:scale>
        <a:sx n="33" d="100"/>
        <a:sy n="33" d="100"/>
      </p:scale>
      <p:origin x="0" y="-4171"/>
    </p:cViewPr>
  </p:sorterViewPr>
  <p:notesViewPr>
    <p:cSldViewPr showGuides="1">
      <p:cViewPr varScale="1">
        <p:scale>
          <a:sx n="63" d="100"/>
          <a:sy n="63" d="100"/>
        </p:scale>
        <p:origin x="-262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érard Dray" userId="94ce37e9b6d67cfb" providerId="LiveId" clId="{08C12688-1B57-4D76-9B3D-2BD4013F2D03}"/>
    <pc:docChg chg="undo custSel addSld delSld modSld">
      <pc:chgData name="Gérard Dray" userId="94ce37e9b6d67cfb" providerId="LiveId" clId="{08C12688-1B57-4D76-9B3D-2BD4013F2D03}" dt="2023-11-14T17:26:40.023" v="804" actId="20577"/>
      <pc:docMkLst>
        <pc:docMk/>
      </pc:docMkLst>
      <pc:sldChg chg="del">
        <pc:chgData name="Gérard Dray" userId="94ce37e9b6d67cfb" providerId="LiveId" clId="{08C12688-1B57-4D76-9B3D-2BD4013F2D03}" dt="2023-11-13T17:37:20.365" v="0" actId="47"/>
        <pc:sldMkLst>
          <pc:docMk/>
          <pc:sldMk cId="2455657342" sldId="257"/>
        </pc:sldMkLst>
      </pc:sldChg>
      <pc:sldChg chg="addSp delSp modSp mod">
        <pc:chgData name="Gérard Dray" userId="94ce37e9b6d67cfb" providerId="LiveId" clId="{08C12688-1B57-4D76-9B3D-2BD4013F2D03}" dt="2023-11-14T17:26:40.023" v="804" actId="20577"/>
        <pc:sldMkLst>
          <pc:docMk/>
          <pc:sldMk cId="2265870239" sldId="258"/>
        </pc:sldMkLst>
        <pc:spChg chg="mod">
          <ac:chgData name="Gérard Dray" userId="94ce37e9b6d67cfb" providerId="LiveId" clId="{08C12688-1B57-4D76-9B3D-2BD4013F2D03}" dt="2023-11-14T08:12:13.649" v="166" actId="20577"/>
          <ac:spMkLst>
            <pc:docMk/>
            <pc:sldMk cId="2265870239" sldId="258"/>
            <ac:spMk id="2" creationId="{5A5770B1-41C9-236D-0DB9-F2136EDB6917}"/>
          </ac:spMkLst>
        </pc:spChg>
        <pc:spChg chg="mod">
          <ac:chgData name="Gérard Dray" userId="94ce37e9b6d67cfb" providerId="LiveId" clId="{08C12688-1B57-4D76-9B3D-2BD4013F2D03}" dt="2023-11-13T17:37:33.316" v="28" actId="20577"/>
          <ac:spMkLst>
            <pc:docMk/>
            <pc:sldMk cId="2265870239" sldId="258"/>
            <ac:spMk id="4" creationId="{94C23BED-7A7C-B3F4-D0C5-CAC80076962B}"/>
          </ac:spMkLst>
        </pc:spChg>
        <pc:spChg chg="add mod">
          <ac:chgData name="Gérard Dray" userId="94ce37e9b6d67cfb" providerId="LiveId" clId="{08C12688-1B57-4D76-9B3D-2BD4013F2D03}" dt="2023-11-14T17:26:40.023" v="804" actId="20577"/>
          <ac:spMkLst>
            <pc:docMk/>
            <pc:sldMk cId="2265870239" sldId="258"/>
            <ac:spMk id="5" creationId="{8C075689-57B6-1CA6-1D7E-916474D41AA1}"/>
          </ac:spMkLst>
        </pc:spChg>
        <pc:spChg chg="add del mod">
          <ac:chgData name="Gérard Dray" userId="94ce37e9b6d67cfb" providerId="LiveId" clId="{08C12688-1B57-4D76-9B3D-2BD4013F2D03}" dt="2023-11-13T18:14:33.287" v="49" actId="478"/>
          <ac:spMkLst>
            <pc:docMk/>
            <pc:sldMk cId="2265870239" sldId="258"/>
            <ac:spMk id="9" creationId="{C4657169-8609-DB7A-1B78-561BFCC2509A}"/>
          </ac:spMkLst>
        </pc:spChg>
        <pc:spChg chg="del">
          <ac:chgData name="Gérard Dray" userId="94ce37e9b6d67cfb" providerId="LiveId" clId="{08C12688-1B57-4D76-9B3D-2BD4013F2D03}" dt="2023-11-13T17:37:43.562" v="31" actId="478"/>
          <ac:spMkLst>
            <pc:docMk/>
            <pc:sldMk cId="2265870239" sldId="258"/>
            <ac:spMk id="12" creationId="{49933026-A701-FD3F-2D5D-47C980175318}"/>
          </ac:spMkLst>
        </pc:spChg>
        <pc:spChg chg="add mod">
          <ac:chgData name="Gérard Dray" userId="94ce37e9b6d67cfb" providerId="LiveId" clId="{08C12688-1B57-4D76-9B3D-2BD4013F2D03}" dt="2023-11-14T16:54:08.317" v="173" actId="14100"/>
          <ac:spMkLst>
            <pc:docMk/>
            <pc:sldMk cId="2265870239" sldId="258"/>
            <ac:spMk id="13" creationId="{3B0EE40C-F5EB-FA09-5919-C8D4B539C614}"/>
          </ac:spMkLst>
        </pc:spChg>
        <pc:graphicFrameChg chg="del">
          <ac:chgData name="Gérard Dray" userId="94ce37e9b6d67cfb" providerId="LiveId" clId="{08C12688-1B57-4D76-9B3D-2BD4013F2D03}" dt="2023-11-13T17:37:43.562" v="31" actId="478"/>
          <ac:graphicFrameMkLst>
            <pc:docMk/>
            <pc:sldMk cId="2265870239" sldId="258"/>
            <ac:graphicFrameMk id="8" creationId="{43BC8089-F805-499D-4BC7-8E3F5096C93A}"/>
          </ac:graphicFrameMkLst>
        </pc:graphicFrameChg>
        <pc:picChg chg="del">
          <ac:chgData name="Gérard Dray" userId="94ce37e9b6d67cfb" providerId="LiveId" clId="{08C12688-1B57-4D76-9B3D-2BD4013F2D03}" dt="2023-11-13T17:37:37.977" v="29" actId="478"/>
          <ac:picMkLst>
            <pc:docMk/>
            <pc:sldMk cId="2265870239" sldId="258"/>
            <ac:picMk id="10" creationId="{6693B648-4BC0-4661-583C-DFB3245DD4EB}"/>
          </ac:picMkLst>
        </pc:picChg>
        <pc:picChg chg="add mod">
          <ac:chgData name="Gérard Dray" userId="94ce37e9b6d67cfb" providerId="LiveId" clId="{08C12688-1B57-4D76-9B3D-2BD4013F2D03}" dt="2023-11-14T16:51:14.542" v="167" actId="1076"/>
          <ac:picMkLst>
            <pc:docMk/>
            <pc:sldMk cId="2265870239" sldId="258"/>
            <ac:picMk id="1026" creationId="{3ECBFBB7-868A-95C2-C730-EEB0588B6E0A}"/>
          </ac:picMkLst>
        </pc:picChg>
      </pc:sldChg>
      <pc:sldChg chg="add del">
        <pc:chgData name="Gérard Dray" userId="94ce37e9b6d67cfb" providerId="LiveId" clId="{08C12688-1B57-4D76-9B3D-2BD4013F2D03}" dt="2023-11-14T17:26:32.352" v="801" actId="47"/>
        <pc:sldMkLst>
          <pc:docMk/>
          <pc:sldMk cId="248915009" sldId="259"/>
        </pc:sldMkLst>
      </pc:sldChg>
      <pc:sldChg chg="addSp modSp add mod">
        <pc:chgData name="Gérard Dray" userId="94ce37e9b6d67cfb" providerId="LiveId" clId="{08C12688-1B57-4D76-9B3D-2BD4013F2D03}" dt="2023-11-14T17:26:24.453" v="800" actId="14100"/>
        <pc:sldMkLst>
          <pc:docMk/>
          <pc:sldMk cId="400249756" sldId="260"/>
        </pc:sldMkLst>
        <pc:spChg chg="mod">
          <ac:chgData name="Gérard Dray" userId="94ce37e9b6d67cfb" providerId="LiveId" clId="{08C12688-1B57-4D76-9B3D-2BD4013F2D03}" dt="2023-11-14T16:54:25.340" v="201" actId="20577"/>
          <ac:spMkLst>
            <pc:docMk/>
            <pc:sldMk cId="400249756" sldId="260"/>
            <ac:spMk id="2" creationId="{5A5770B1-41C9-236D-0DB9-F2136EDB6917}"/>
          </ac:spMkLst>
        </pc:spChg>
        <pc:spChg chg="add mod">
          <ac:chgData name="Gérard Dray" userId="94ce37e9b6d67cfb" providerId="LiveId" clId="{08C12688-1B57-4D76-9B3D-2BD4013F2D03}" dt="2023-11-14T17:26:20.647" v="799" actId="14100"/>
          <ac:spMkLst>
            <pc:docMk/>
            <pc:sldMk cId="400249756" sldId="260"/>
            <ac:spMk id="3" creationId="{0EB6ED8A-C386-F76B-5A2D-13F01AF2AF07}"/>
          </ac:spMkLst>
        </pc:spChg>
        <pc:spChg chg="mod">
          <ac:chgData name="Gérard Dray" userId="94ce37e9b6d67cfb" providerId="LiveId" clId="{08C12688-1B57-4D76-9B3D-2BD4013F2D03}" dt="2023-11-14T17:26:20.647" v="799" actId="14100"/>
          <ac:spMkLst>
            <pc:docMk/>
            <pc:sldMk cId="400249756" sldId="260"/>
            <ac:spMk id="5" creationId="{8C075689-57B6-1CA6-1D7E-916474D41AA1}"/>
          </ac:spMkLst>
        </pc:spChg>
        <pc:spChg chg="add mod">
          <ac:chgData name="Gérard Dray" userId="94ce37e9b6d67cfb" providerId="LiveId" clId="{08C12688-1B57-4D76-9B3D-2BD4013F2D03}" dt="2023-11-14T17:26:24.453" v="800" actId="14100"/>
          <ac:spMkLst>
            <pc:docMk/>
            <pc:sldMk cId="400249756" sldId="260"/>
            <ac:spMk id="8" creationId="{68EA4B76-475B-C097-45E3-D27C34EBB9D1}"/>
          </ac:spMkLst>
        </pc:spChg>
        <pc:spChg chg="add mod">
          <ac:chgData name="Gérard Dray" userId="94ce37e9b6d67cfb" providerId="LiveId" clId="{08C12688-1B57-4D76-9B3D-2BD4013F2D03}" dt="2023-11-14T17:26:24.453" v="800" actId="14100"/>
          <ac:spMkLst>
            <pc:docMk/>
            <pc:sldMk cId="400249756" sldId="260"/>
            <ac:spMk id="9" creationId="{FD947E83-429D-8E8B-AFB2-AA786842F7ED}"/>
          </ac:spMkLst>
        </pc:spChg>
      </pc:sldChg>
    </pc:docChg>
  </pc:docChgLst>
  <pc:docChgLst>
    <pc:chgData name="Gérard Dray" userId="94ce37e9b6d67cfb" providerId="LiveId" clId="{9DE07599-4CF4-47BC-9BF0-35AD42156080}"/>
    <pc:docChg chg="undo custSel addSld delSld modSld">
      <pc:chgData name="Gérard Dray" userId="94ce37e9b6d67cfb" providerId="LiveId" clId="{9DE07599-4CF4-47BC-9BF0-35AD42156080}" dt="2024-01-23T15:57:59.935" v="386" actId="20577"/>
      <pc:docMkLst>
        <pc:docMk/>
      </pc:docMkLst>
      <pc:sldChg chg="modSp add del mod">
        <pc:chgData name="Gérard Dray" userId="94ce37e9b6d67cfb" providerId="LiveId" clId="{9DE07599-4CF4-47BC-9BF0-35AD42156080}" dt="2024-01-23T14:58:54.605" v="78" actId="47"/>
        <pc:sldMkLst>
          <pc:docMk/>
          <pc:sldMk cId="3727972109" sldId="256"/>
        </pc:sldMkLst>
        <pc:spChg chg="mod">
          <ac:chgData name="Gérard Dray" userId="94ce37e9b6d67cfb" providerId="LiveId" clId="{9DE07599-4CF4-47BC-9BF0-35AD42156080}" dt="2024-01-23T14:58:52.234" v="77" actId="20577"/>
          <ac:spMkLst>
            <pc:docMk/>
            <pc:sldMk cId="3727972109" sldId="256"/>
            <ac:spMk id="2" creationId="{39367240-AD45-4811-BC8D-EEE03A02DE3B}"/>
          </ac:spMkLst>
        </pc:spChg>
      </pc:sldChg>
      <pc:sldChg chg="add">
        <pc:chgData name="Gérard Dray" userId="94ce37e9b6d67cfb" providerId="LiveId" clId="{9DE07599-4CF4-47BC-9BF0-35AD42156080}" dt="2024-01-23T14:53:51.442" v="46"/>
        <pc:sldMkLst>
          <pc:docMk/>
          <pc:sldMk cId="2627114650" sldId="257"/>
        </pc:sldMkLst>
      </pc:sldChg>
      <pc:sldChg chg="modSp mod">
        <pc:chgData name="Gérard Dray" userId="94ce37e9b6d67cfb" providerId="LiveId" clId="{9DE07599-4CF4-47BC-9BF0-35AD42156080}" dt="2024-01-23T14:54:52.529" v="60" actId="20577"/>
        <pc:sldMkLst>
          <pc:docMk/>
          <pc:sldMk cId="2265870239" sldId="258"/>
        </pc:sldMkLst>
        <pc:spChg chg="mod">
          <ac:chgData name="Gérard Dray" userId="94ce37e9b6d67cfb" providerId="LiveId" clId="{9DE07599-4CF4-47BC-9BF0-35AD42156080}" dt="2024-01-23T14:54:52.529" v="60" actId="20577"/>
          <ac:spMkLst>
            <pc:docMk/>
            <pc:sldMk cId="2265870239" sldId="258"/>
            <ac:spMk id="5" creationId="{8C075689-57B6-1CA6-1D7E-916474D41AA1}"/>
          </ac:spMkLst>
        </pc:spChg>
      </pc:sldChg>
      <pc:sldChg chg="modSp add mod">
        <pc:chgData name="Gérard Dray" userId="94ce37e9b6d67cfb" providerId="LiveId" clId="{9DE07599-4CF4-47BC-9BF0-35AD42156080}" dt="2024-01-23T14:53:51.616" v="47" actId="27636"/>
        <pc:sldMkLst>
          <pc:docMk/>
          <pc:sldMk cId="3978326794" sldId="259"/>
        </pc:sldMkLst>
        <pc:spChg chg="mod">
          <ac:chgData name="Gérard Dray" userId="94ce37e9b6d67cfb" providerId="LiveId" clId="{9DE07599-4CF4-47BC-9BF0-35AD42156080}" dt="2024-01-23T14:53:51.616" v="47" actId="27636"/>
          <ac:spMkLst>
            <pc:docMk/>
            <pc:sldMk cId="3978326794" sldId="259"/>
            <ac:spMk id="3" creationId="{BFC188E0-1D74-7EF3-526E-D10428A97662}"/>
          </ac:spMkLst>
        </pc:spChg>
      </pc:sldChg>
      <pc:sldChg chg="modSp mod">
        <pc:chgData name="Gérard Dray" userId="94ce37e9b6d67cfb" providerId="LiveId" clId="{9DE07599-4CF4-47BC-9BF0-35AD42156080}" dt="2024-01-23T15:47:00.306" v="200" actId="20577"/>
        <pc:sldMkLst>
          <pc:docMk/>
          <pc:sldMk cId="400249756" sldId="260"/>
        </pc:sldMkLst>
        <pc:spChg chg="mod">
          <ac:chgData name="Gérard Dray" userId="94ce37e9b6d67cfb" providerId="LiveId" clId="{9DE07599-4CF4-47BC-9BF0-35AD42156080}" dt="2024-01-23T15:47:00.306" v="200" actId="20577"/>
          <ac:spMkLst>
            <pc:docMk/>
            <pc:sldMk cId="400249756" sldId="260"/>
            <ac:spMk id="5" creationId="{8C075689-57B6-1CA6-1D7E-916474D41AA1}"/>
          </ac:spMkLst>
        </pc:spChg>
      </pc:sldChg>
      <pc:sldChg chg="addSp delSp modSp new mod chgLayout">
        <pc:chgData name="Gérard Dray" userId="94ce37e9b6d67cfb" providerId="LiveId" clId="{9DE07599-4CF4-47BC-9BF0-35AD42156080}" dt="2024-01-23T15:29:19.790" v="97" actId="1038"/>
        <pc:sldMkLst>
          <pc:docMk/>
          <pc:sldMk cId="291493272" sldId="261"/>
        </pc:sldMkLst>
        <pc:spChg chg="add del">
          <ac:chgData name="Gérard Dray" userId="94ce37e9b6d67cfb" providerId="LiveId" clId="{9DE07599-4CF4-47BC-9BF0-35AD42156080}" dt="2024-01-23T13:31:18.587" v="6" actId="700"/>
          <ac:spMkLst>
            <pc:docMk/>
            <pc:sldMk cId="291493272" sldId="261"/>
            <ac:spMk id="2" creationId="{B6A8FACC-6649-B050-E499-E1C27A75ABEF}"/>
          </ac:spMkLst>
        </pc:spChg>
        <pc:spChg chg="add del">
          <ac:chgData name="Gérard Dray" userId="94ce37e9b6d67cfb" providerId="LiveId" clId="{9DE07599-4CF4-47BC-9BF0-35AD42156080}" dt="2024-01-23T13:31:18.587" v="6" actId="700"/>
          <ac:spMkLst>
            <pc:docMk/>
            <pc:sldMk cId="291493272" sldId="261"/>
            <ac:spMk id="3" creationId="{143C6612-EBD8-A8A4-B8D1-A5AB13A2C186}"/>
          </ac:spMkLst>
        </pc:spChg>
        <pc:spChg chg="add del">
          <ac:chgData name="Gérard Dray" userId="94ce37e9b6d67cfb" providerId="LiveId" clId="{9DE07599-4CF4-47BC-9BF0-35AD42156080}" dt="2024-01-23T13:31:22.652" v="7" actId="478"/>
          <ac:spMkLst>
            <pc:docMk/>
            <pc:sldMk cId="291493272" sldId="261"/>
            <ac:spMk id="4" creationId="{4B6F2631-4EE1-883B-3873-0EFAFA767333}"/>
          </ac:spMkLst>
        </pc:spChg>
        <pc:spChg chg="mod ord">
          <ac:chgData name="Gérard Dray" userId="94ce37e9b6d67cfb" providerId="LiveId" clId="{9DE07599-4CF4-47BC-9BF0-35AD42156080}" dt="2024-01-23T13:31:18.587" v="6" actId="700"/>
          <ac:spMkLst>
            <pc:docMk/>
            <pc:sldMk cId="291493272" sldId="261"/>
            <ac:spMk id="5" creationId="{4487A330-1D35-72DA-FA24-83E4E0FD5F4E}"/>
          </ac:spMkLst>
        </pc:spChg>
        <pc:spChg chg="del mod ord">
          <ac:chgData name="Gérard Dray" userId="94ce37e9b6d67cfb" providerId="LiveId" clId="{9DE07599-4CF4-47BC-9BF0-35AD42156080}" dt="2024-01-23T13:42:38.612" v="44" actId="478"/>
          <ac:spMkLst>
            <pc:docMk/>
            <pc:sldMk cId="291493272" sldId="261"/>
            <ac:spMk id="6" creationId="{35B31D5A-E326-AD85-F0B7-14B3F2732DAC}"/>
          </ac:spMkLst>
        </pc:spChg>
        <pc:spChg chg="add mod">
          <ac:chgData name="Gérard Dray" userId="94ce37e9b6d67cfb" providerId="LiveId" clId="{9DE07599-4CF4-47BC-9BF0-35AD42156080}" dt="2024-01-23T15:29:09.477" v="93" actId="1076"/>
          <ac:spMkLst>
            <pc:docMk/>
            <pc:sldMk cId="291493272" sldId="261"/>
            <ac:spMk id="14" creationId="{C7492D15-3BC1-3221-1E9C-6727F7F475B9}"/>
          </ac:spMkLst>
        </pc:spChg>
        <pc:picChg chg="add del mod">
          <ac:chgData name="Gérard Dray" userId="94ce37e9b6d67cfb" providerId="LiveId" clId="{9DE07599-4CF4-47BC-9BF0-35AD42156080}" dt="2024-01-23T13:33:16.237" v="19" actId="478"/>
          <ac:picMkLst>
            <pc:docMk/>
            <pc:sldMk cId="291493272" sldId="261"/>
            <ac:picMk id="8" creationId="{677144EF-EED0-FFFF-5108-F7BE07D9E272}"/>
          </ac:picMkLst>
        </pc:picChg>
        <pc:picChg chg="add mod ord modCrop">
          <ac:chgData name="Gérard Dray" userId="94ce37e9b6d67cfb" providerId="LiveId" clId="{9DE07599-4CF4-47BC-9BF0-35AD42156080}" dt="2024-01-23T15:29:14.050" v="94" actId="1076"/>
          <ac:picMkLst>
            <pc:docMk/>
            <pc:sldMk cId="291493272" sldId="261"/>
            <ac:picMk id="10" creationId="{BE2EC39C-8B96-79B2-60F3-F9B209FC6D00}"/>
          </ac:picMkLst>
        </pc:picChg>
        <pc:picChg chg="add del mod">
          <ac:chgData name="Gérard Dray" userId="94ce37e9b6d67cfb" providerId="LiveId" clId="{9DE07599-4CF4-47BC-9BF0-35AD42156080}" dt="2024-01-23T13:33:14.517" v="18" actId="478"/>
          <ac:picMkLst>
            <pc:docMk/>
            <pc:sldMk cId="291493272" sldId="261"/>
            <ac:picMk id="12" creationId="{603E5287-C4A9-5AE9-16EA-98173344FDBA}"/>
          </ac:picMkLst>
        </pc:picChg>
        <pc:picChg chg="add">
          <ac:chgData name="Gérard Dray" userId="94ce37e9b6d67cfb" providerId="LiveId" clId="{9DE07599-4CF4-47BC-9BF0-35AD42156080}" dt="2024-01-23T13:32:42.589" v="11"/>
          <ac:picMkLst>
            <pc:docMk/>
            <pc:sldMk cId="291493272" sldId="261"/>
            <ac:picMk id="1026" creationId="{3D88D43B-CA5E-EB95-AD9A-0780A765E70C}"/>
          </ac:picMkLst>
        </pc:picChg>
        <pc:picChg chg="add">
          <ac:chgData name="Gérard Dray" userId="94ce37e9b6d67cfb" providerId="LiveId" clId="{9DE07599-4CF4-47BC-9BF0-35AD42156080}" dt="2024-01-23T13:32:54.870" v="13"/>
          <ac:picMkLst>
            <pc:docMk/>
            <pc:sldMk cId="291493272" sldId="261"/>
            <ac:picMk id="1028" creationId="{4D8D178A-863F-DDA6-4055-003349F647A6}"/>
          </ac:picMkLst>
        </pc:picChg>
        <pc:picChg chg="add mod">
          <ac:chgData name="Gérard Dray" userId="94ce37e9b6d67cfb" providerId="LiveId" clId="{9DE07599-4CF4-47BC-9BF0-35AD42156080}" dt="2024-01-23T15:29:19.790" v="97" actId="1038"/>
          <ac:picMkLst>
            <pc:docMk/>
            <pc:sldMk cId="291493272" sldId="261"/>
            <ac:picMk id="1030" creationId="{7C7109CA-95FF-1F37-9D82-FC6D84E67A63}"/>
          </ac:picMkLst>
        </pc:picChg>
        <pc:picChg chg="add mod">
          <ac:chgData name="Gérard Dray" userId="94ce37e9b6d67cfb" providerId="LiveId" clId="{9DE07599-4CF4-47BC-9BF0-35AD42156080}" dt="2024-01-23T14:58:44.270" v="76" actId="1076"/>
          <ac:picMkLst>
            <pc:docMk/>
            <pc:sldMk cId="291493272" sldId="261"/>
            <ac:picMk id="1032" creationId="{254D935E-F2B7-B460-3219-58F26E863F48}"/>
          </ac:picMkLst>
        </pc:picChg>
      </pc:sldChg>
      <pc:sldChg chg="add del">
        <pc:chgData name="Gérard Dray" userId="94ce37e9b6d67cfb" providerId="LiveId" clId="{9DE07599-4CF4-47BC-9BF0-35AD42156080}" dt="2024-01-23T13:30:47.889" v="1" actId="2890"/>
        <pc:sldMkLst>
          <pc:docMk/>
          <pc:sldMk cId="3945132473" sldId="261"/>
        </pc:sldMkLst>
      </pc:sldChg>
      <pc:sldChg chg="modSp add mod">
        <pc:chgData name="Gérard Dray" userId="94ce37e9b6d67cfb" providerId="LiveId" clId="{9DE07599-4CF4-47BC-9BF0-35AD42156080}" dt="2024-01-23T15:57:59.935" v="386" actId="20577"/>
        <pc:sldMkLst>
          <pc:docMk/>
          <pc:sldMk cId="56688293" sldId="262"/>
        </pc:sldMkLst>
        <pc:spChg chg="mod">
          <ac:chgData name="Gérard Dray" userId="94ce37e9b6d67cfb" providerId="LiveId" clId="{9DE07599-4CF4-47BC-9BF0-35AD42156080}" dt="2024-01-23T15:57:59.935" v="386" actId="20577"/>
          <ac:spMkLst>
            <pc:docMk/>
            <pc:sldMk cId="56688293" sldId="262"/>
            <ac:spMk id="8" creationId="{3D8FC01B-9B17-FB7D-5D92-43C452228316}"/>
          </ac:spMkLst>
        </pc:spChg>
      </pc:sldChg>
      <pc:sldChg chg="addSp delSp modSp add del mod chgLayout">
        <pc:chgData name="Gérard Dray" userId="94ce37e9b6d67cfb" providerId="LiveId" clId="{9DE07599-4CF4-47BC-9BF0-35AD42156080}" dt="2024-01-23T14:58:59.890" v="79" actId="2696"/>
        <pc:sldMkLst>
          <pc:docMk/>
          <pc:sldMk cId="2374632801" sldId="262"/>
        </pc:sldMkLst>
        <pc:spChg chg="del">
          <ac:chgData name="Gérard Dray" userId="94ce37e9b6d67cfb" providerId="LiveId" clId="{9DE07599-4CF4-47BC-9BF0-35AD42156080}" dt="2024-01-23T13:35:40.338" v="26" actId="700"/>
          <ac:spMkLst>
            <pc:docMk/>
            <pc:sldMk cId="2374632801" sldId="262"/>
            <ac:spMk id="2" creationId="{B6A8FACC-6649-B050-E499-E1C27A75ABEF}"/>
          </ac:spMkLst>
        </pc:spChg>
        <pc:spChg chg="del">
          <ac:chgData name="Gérard Dray" userId="94ce37e9b6d67cfb" providerId="LiveId" clId="{9DE07599-4CF4-47BC-9BF0-35AD42156080}" dt="2024-01-23T13:35:40.338" v="26" actId="700"/>
          <ac:spMkLst>
            <pc:docMk/>
            <pc:sldMk cId="2374632801" sldId="262"/>
            <ac:spMk id="3" creationId="{143C6612-EBD8-A8A4-B8D1-A5AB13A2C186}"/>
          </ac:spMkLst>
        </pc:spChg>
        <pc:spChg chg="add mod ord">
          <ac:chgData name="Gérard Dray" userId="94ce37e9b6d67cfb" providerId="LiveId" clId="{9DE07599-4CF4-47BC-9BF0-35AD42156080}" dt="2024-01-23T13:35:40.338" v="26" actId="700"/>
          <ac:spMkLst>
            <pc:docMk/>
            <pc:sldMk cId="2374632801" sldId="262"/>
            <ac:spMk id="4" creationId="{0AE7AF09-8EC8-F973-519B-0859FCDCD432}"/>
          </ac:spMkLst>
        </pc:spChg>
        <pc:spChg chg="mod ord">
          <ac:chgData name="Gérard Dray" userId="94ce37e9b6d67cfb" providerId="LiveId" clId="{9DE07599-4CF4-47BC-9BF0-35AD42156080}" dt="2024-01-23T13:35:40.338" v="26" actId="700"/>
          <ac:spMkLst>
            <pc:docMk/>
            <pc:sldMk cId="2374632801" sldId="262"/>
            <ac:spMk id="5" creationId="{4487A330-1D35-72DA-FA24-83E4E0FD5F4E}"/>
          </ac:spMkLst>
        </pc:spChg>
        <pc:spChg chg="del">
          <ac:chgData name="Gérard Dray" userId="94ce37e9b6d67cfb" providerId="LiveId" clId="{9DE07599-4CF4-47BC-9BF0-35AD42156080}" dt="2024-01-23T13:35:36.053" v="25" actId="478"/>
          <ac:spMkLst>
            <pc:docMk/>
            <pc:sldMk cId="2374632801" sldId="262"/>
            <ac:spMk id="6" creationId="{35B31D5A-E326-AD85-F0B7-14B3F2732DAC}"/>
          </ac:spMkLst>
        </pc:spChg>
        <pc:spChg chg="add mod ord">
          <ac:chgData name="Gérard Dray" userId="94ce37e9b6d67cfb" providerId="LiveId" clId="{9DE07599-4CF4-47BC-9BF0-35AD42156080}" dt="2024-01-23T13:35:40.338" v="26" actId="700"/>
          <ac:spMkLst>
            <pc:docMk/>
            <pc:sldMk cId="2374632801" sldId="262"/>
            <ac:spMk id="7" creationId="{481E1AF6-87AA-040C-9A1C-2C8C5B61DAAB}"/>
          </ac:spMkLst>
        </pc:spChg>
        <pc:spChg chg="add mod ord">
          <ac:chgData name="Gérard Dray" userId="94ce37e9b6d67cfb" providerId="LiveId" clId="{9DE07599-4CF4-47BC-9BF0-35AD42156080}" dt="2024-01-23T13:35:45.405" v="34" actId="20577"/>
          <ac:spMkLst>
            <pc:docMk/>
            <pc:sldMk cId="2374632801" sldId="262"/>
            <ac:spMk id="8" creationId="{3D8FC01B-9B17-FB7D-5D92-43C452228316}"/>
          </ac:spMkLst>
        </pc:spChg>
        <pc:spChg chg="del">
          <ac:chgData name="Gérard Dray" userId="94ce37e9b6d67cfb" providerId="LiveId" clId="{9DE07599-4CF4-47BC-9BF0-35AD42156080}" dt="2024-01-23T13:35:36.053" v="25" actId="478"/>
          <ac:spMkLst>
            <pc:docMk/>
            <pc:sldMk cId="2374632801" sldId="262"/>
            <ac:spMk id="14" creationId="{C7492D15-3BC1-3221-1E9C-6727F7F475B9}"/>
          </ac:spMkLst>
        </pc:spChg>
        <pc:picChg chg="del">
          <ac:chgData name="Gérard Dray" userId="94ce37e9b6d67cfb" providerId="LiveId" clId="{9DE07599-4CF4-47BC-9BF0-35AD42156080}" dt="2024-01-23T13:35:36.053" v="25" actId="478"/>
          <ac:picMkLst>
            <pc:docMk/>
            <pc:sldMk cId="2374632801" sldId="262"/>
            <ac:picMk id="10" creationId="{BE2EC39C-8B96-79B2-60F3-F9B209FC6D00}"/>
          </ac:picMkLst>
        </pc:picChg>
        <pc:picChg chg="del">
          <ac:chgData name="Gérard Dray" userId="94ce37e9b6d67cfb" providerId="LiveId" clId="{9DE07599-4CF4-47BC-9BF0-35AD42156080}" dt="2024-01-23T13:35:36.053" v="25" actId="478"/>
          <ac:picMkLst>
            <pc:docMk/>
            <pc:sldMk cId="2374632801" sldId="262"/>
            <ac:picMk id="1030" creationId="{7C7109CA-95FF-1F37-9D82-FC6D84E67A63}"/>
          </ac:picMkLst>
        </pc:picChg>
      </pc:sldChg>
      <pc:sldChg chg="add">
        <pc:chgData name="Gérard Dray" userId="94ce37e9b6d67cfb" providerId="LiveId" clId="{9DE07599-4CF4-47BC-9BF0-35AD42156080}" dt="2024-01-23T14:53:51.442" v="46"/>
        <pc:sldMkLst>
          <pc:docMk/>
          <pc:sldMk cId="472851411" sldId="263"/>
        </pc:sldMkLst>
      </pc:sldChg>
      <pc:sldChg chg="delSp modSp add del mod">
        <pc:chgData name="Gérard Dray" userId="94ce37e9b6d67cfb" providerId="LiveId" clId="{9DE07599-4CF4-47BC-9BF0-35AD42156080}" dt="2024-01-23T13:42:41.090" v="45" actId="47"/>
        <pc:sldMkLst>
          <pc:docMk/>
          <pc:sldMk cId="2570953265" sldId="263"/>
        </pc:sldMkLst>
        <pc:spChg chg="del">
          <ac:chgData name="Gérard Dray" userId="94ce37e9b6d67cfb" providerId="LiveId" clId="{9DE07599-4CF4-47BC-9BF0-35AD42156080}" dt="2024-01-23T13:41:11.704" v="43" actId="478"/>
          <ac:spMkLst>
            <pc:docMk/>
            <pc:sldMk cId="2570953265" sldId="263"/>
            <ac:spMk id="6" creationId="{35B31D5A-E326-AD85-F0B7-14B3F2732DAC}"/>
          </ac:spMkLst>
        </pc:spChg>
        <pc:spChg chg="mod">
          <ac:chgData name="Gérard Dray" userId="94ce37e9b6d67cfb" providerId="LiveId" clId="{9DE07599-4CF4-47BC-9BF0-35AD42156080}" dt="2024-01-23T13:40:57.107" v="40" actId="1076"/>
          <ac:spMkLst>
            <pc:docMk/>
            <pc:sldMk cId="2570953265" sldId="263"/>
            <ac:spMk id="14" creationId="{C7492D15-3BC1-3221-1E9C-6727F7F475B9}"/>
          </ac:spMkLst>
        </pc:spChg>
        <pc:picChg chg="mod">
          <ac:chgData name="Gérard Dray" userId="94ce37e9b6d67cfb" providerId="LiveId" clId="{9DE07599-4CF4-47BC-9BF0-35AD42156080}" dt="2024-01-23T13:40:52.056" v="36" actId="1076"/>
          <ac:picMkLst>
            <pc:docMk/>
            <pc:sldMk cId="2570953265" sldId="263"/>
            <ac:picMk id="10" creationId="{BE2EC39C-8B96-79B2-60F3-F9B209FC6D00}"/>
          </ac:picMkLst>
        </pc:picChg>
        <pc:picChg chg="mod">
          <ac:chgData name="Gérard Dray" userId="94ce37e9b6d67cfb" providerId="LiveId" clId="{9DE07599-4CF4-47BC-9BF0-35AD42156080}" dt="2024-01-23T13:41:02.047" v="42" actId="1076"/>
          <ac:picMkLst>
            <pc:docMk/>
            <pc:sldMk cId="2570953265" sldId="263"/>
            <ac:picMk id="1030" creationId="{7C7109CA-95FF-1F37-9D82-FC6D84E67A63}"/>
          </ac:picMkLst>
        </pc:picChg>
      </pc:sldChg>
      <pc:sldChg chg="modSp add mod">
        <pc:chgData name="Gérard Dray" userId="94ce37e9b6d67cfb" providerId="LiveId" clId="{9DE07599-4CF4-47BC-9BF0-35AD42156080}" dt="2024-01-23T14:53:51.642" v="48" actId="27636"/>
        <pc:sldMkLst>
          <pc:docMk/>
          <pc:sldMk cId="1457077461" sldId="264"/>
        </pc:sldMkLst>
        <pc:spChg chg="mod">
          <ac:chgData name="Gérard Dray" userId="94ce37e9b6d67cfb" providerId="LiveId" clId="{9DE07599-4CF4-47BC-9BF0-35AD42156080}" dt="2024-01-23T14:53:51.642" v="48" actId="27636"/>
          <ac:spMkLst>
            <pc:docMk/>
            <pc:sldMk cId="1457077461" sldId="264"/>
            <ac:spMk id="3" creationId="{0B8FE65F-754D-8119-17BA-9868A4CB3EC3}"/>
          </ac:spMkLst>
        </pc:spChg>
      </pc:sldChg>
      <pc:sldChg chg="add">
        <pc:chgData name="Gérard Dray" userId="94ce37e9b6d67cfb" providerId="LiveId" clId="{9DE07599-4CF4-47BC-9BF0-35AD42156080}" dt="2024-01-23T14:53:51.442" v="46"/>
        <pc:sldMkLst>
          <pc:docMk/>
          <pc:sldMk cId="3969574796" sldId="265"/>
        </pc:sldMkLst>
      </pc:sldChg>
      <pc:sldChg chg="modSp add mod">
        <pc:chgData name="Gérard Dray" userId="94ce37e9b6d67cfb" providerId="LiveId" clId="{9DE07599-4CF4-47BC-9BF0-35AD42156080}" dt="2024-01-23T14:53:51.656" v="49" actId="27636"/>
        <pc:sldMkLst>
          <pc:docMk/>
          <pc:sldMk cId="2449607764" sldId="266"/>
        </pc:sldMkLst>
        <pc:spChg chg="mod">
          <ac:chgData name="Gérard Dray" userId="94ce37e9b6d67cfb" providerId="LiveId" clId="{9DE07599-4CF4-47BC-9BF0-35AD42156080}" dt="2024-01-23T14:53:51.656" v="49" actId="27636"/>
          <ac:spMkLst>
            <pc:docMk/>
            <pc:sldMk cId="2449607764" sldId="266"/>
            <ac:spMk id="3" creationId="{337C7935-CE44-F049-2E0E-F3E4EFA54550}"/>
          </ac:spMkLst>
        </pc:spChg>
      </pc:sldChg>
      <pc:sldChg chg="modSp add mod">
        <pc:chgData name="Gérard Dray" userId="94ce37e9b6d67cfb" providerId="LiveId" clId="{9DE07599-4CF4-47BC-9BF0-35AD42156080}" dt="2024-01-23T14:53:51.696" v="50" actId="27636"/>
        <pc:sldMkLst>
          <pc:docMk/>
          <pc:sldMk cId="3887102635" sldId="267"/>
        </pc:sldMkLst>
        <pc:spChg chg="mod">
          <ac:chgData name="Gérard Dray" userId="94ce37e9b6d67cfb" providerId="LiveId" clId="{9DE07599-4CF4-47BC-9BF0-35AD42156080}" dt="2024-01-23T14:53:51.696" v="50" actId="27636"/>
          <ac:spMkLst>
            <pc:docMk/>
            <pc:sldMk cId="3887102635" sldId="267"/>
            <ac:spMk id="3" creationId="{337C7935-CE44-F049-2E0E-F3E4EFA54550}"/>
          </ac:spMkLst>
        </pc:spChg>
      </pc:sldChg>
      <pc:sldMasterChg chg="delSldLayout">
        <pc:chgData name="Gérard Dray" userId="94ce37e9b6d67cfb" providerId="LiveId" clId="{9DE07599-4CF4-47BC-9BF0-35AD42156080}" dt="2024-01-23T14:58:54.605" v="78" actId="47"/>
        <pc:sldMasterMkLst>
          <pc:docMk/>
          <pc:sldMasterMk cId="0" sldId="2147483660"/>
        </pc:sldMasterMkLst>
        <pc:sldLayoutChg chg="del">
          <pc:chgData name="Gérard Dray" userId="94ce37e9b6d67cfb" providerId="LiveId" clId="{9DE07599-4CF4-47BC-9BF0-35AD42156080}" dt="2024-01-23T14:58:54.605" v="78" actId="47"/>
          <pc:sldLayoutMkLst>
            <pc:docMk/>
            <pc:sldMasterMk cId="0" sldId="2147483660"/>
            <pc:sldLayoutMk cId="2944165939" sldId="2147483693"/>
          </pc:sldLayoutMkLst>
        </pc:sldLayoutChg>
      </pc:sldMasterChg>
    </pc:docChg>
  </pc:docChgLst>
  <pc:docChgLst>
    <pc:chgData name="DRAY Gérard (IMT Mines Alès)" userId="158e95ab-1dbe-4105-8ca6-02227f48368f" providerId="ADAL" clId="{22F31AA5-6C41-4B08-A17F-A7A27C46E6BE}"/>
    <pc:docChg chg="undo custSel modSld modMainMaster">
      <pc:chgData name="DRAY Gérard (IMT Mines Alès)" userId="158e95ab-1dbe-4105-8ca6-02227f48368f" providerId="ADAL" clId="{22F31AA5-6C41-4B08-A17F-A7A27C46E6BE}" dt="2023-10-30T07:58:44.731" v="24" actId="700"/>
      <pc:docMkLst>
        <pc:docMk/>
      </pc:docMkLst>
      <pc:sldChg chg="addSp delSp modSp mod chgLayout">
        <pc:chgData name="DRAY Gérard (IMT Mines Alès)" userId="158e95ab-1dbe-4105-8ca6-02227f48368f" providerId="ADAL" clId="{22F31AA5-6C41-4B08-A17F-A7A27C46E6BE}" dt="2023-10-30T07:58:44.731" v="24" actId="700"/>
        <pc:sldMkLst>
          <pc:docMk/>
          <pc:sldMk cId="639118107" sldId="264"/>
        </pc:sldMkLst>
        <pc:spChg chg="del">
          <ac:chgData name="DRAY Gérard (IMT Mines Alès)" userId="158e95ab-1dbe-4105-8ca6-02227f48368f" providerId="ADAL" clId="{22F31AA5-6C41-4B08-A17F-A7A27C46E6BE}" dt="2023-10-30T07:58:44.731" v="24" actId="700"/>
          <ac:spMkLst>
            <pc:docMk/>
            <pc:sldMk cId="639118107" sldId="264"/>
            <ac:spMk id="2" creationId="{5EDDE433-403B-7836-84CB-D44CC748C612}"/>
          </ac:spMkLst>
        </pc:spChg>
        <pc:spChg chg="add mod ord">
          <ac:chgData name="DRAY Gérard (IMT Mines Alès)" userId="158e95ab-1dbe-4105-8ca6-02227f48368f" providerId="ADAL" clId="{22F31AA5-6C41-4B08-A17F-A7A27C46E6BE}" dt="2023-10-30T07:58:44.731" v="24" actId="700"/>
          <ac:spMkLst>
            <pc:docMk/>
            <pc:sldMk cId="639118107" sldId="264"/>
            <ac:spMk id="3" creationId="{46E9EFC3-37AC-1A8C-8668-C7C3280909D8}"/>
          </ac:spMkLst>
        </pc:spChg>
        <pc:spChg chg="mod ord">
          <ac:chgData name="DRAY Gérard (IMT Mines Alès)" userId="158e95ab-1dbe-4105-8ca6-02227f48368f" providerId="ADAL" clId="{22F31AA5-6C41-4B08-A17F-A7A27C46E6BE}" dt="2023-10-30T07:58:44.731" v="24" actId="700"/>
          <ac:spMkLst>
            <pc:docMk/>
            <pc:sldMk cId="639118107" sldId="264"/>
            <ac:spMk id="4" creationId="{04412C43-DCD4-F7F6-7CA4-041F34D2354D}"/>
          </ac:spMkLst>
        </pc:spChg>
      </pc:sldChg>
      <pc:sldMasterChg chg="addSp delSp modSp mod modSldLayout">
        <pc:chgData name="DRAY Gérard (IMT Mines Alès)" userId="158e95ab-1dbe-4105-8ca6-02227f48368f" providerId="ADAL" clId="{22F31AA5-6C41-4B08-A17F-A7A27C46E6BE}" dt="2023-10-21T10:10:15.747" v="23" actId="14826"/>
        <pc:sldMasterMkLst>
          <pc:docMk/>
          <pc:sldMasterMk cId="0" sldId="2147483660"/>
        </pc:sldMasterMkLst>
        <pc:picChg chg="add del mod">
          <ac:chgData name="DRAY Gérard (IMT Mines Alès)" userId="158e95ab-1dbe-4105-8ca6-02227f48368f" providerId="ADAL" clId="{22F31AA5-6C41-4B08-A17F-A7A27C46E6BE}" dt="2023-10-21T10:08:44.275" v="17" actId="14826"/>
          <ac:picMkLst>
            <pc:docMk/>
            <pc:sldMasterMk cId="0" sldId="2147483660"/>
            <ac:picMk id="9" creationId="{F0F127A7-385F-4596-98C5-B2DF756F06E3}"/>
          </ac:picMkLst>
        </pc:picChg>
        <pc:sldLayoutChg chg="modSp">
          <pc:chgData name="DRAY Gérard (IMT Mines Alès)" userId="158e95ab-1dbe-4105-8ca6-02227f48368f" providerId="ADAL" clId="{22F31AA5-6C41-4B08-A17F-A7A27C46E6BE}" dt="2023-10-21T10:09:02.058" v="18" actId="14826"/>
          <pc:sldLayoutMkLst>
            <pc:docMk/>
            <pc:sldMasterMk cId="0" sldId="2147483660"/>
            <pc:sldLayoutMk cId="2321209879" sldId="2147483669"/>
          </pc:sldLayoutMkLst>
          <pc:picChg chg="mod">
            <ac:chgData name="DRAY Gérard (IMT Mines Alès)" userId="158e95ab-1dbe-4105-8ca6-02227f48368f" providerId="ADAL" clId="{22F31AA5-6C41-4B08-A17F-A7A27C46E6BE}" dt="2023-10-21T10:09:02.058" v="18" actId="14826"/>
            <ac:picMkLst>
              <pc:docMk/>
              <pc:sldMasterMk cId="0" sldId="2147483660"/>
              <pc:sldLayoutMk cId="2321209879" sldId="2147483669"/>
              <ac:picMk id="10" creationId="{088E5558-468D-416D-AAA3-36550449ABA3}"/>
            </ac:picMkLst>
          </pc:picChg>
        </pc:sldLayoutChg>
        <pc:sldLayoutChg chg="modSp">
          <pc:chgData name="DRAY Gérard (IMT Mines Alès)" userId="158e95ab-1dbe-4105-8ca6-02227f48368f" providerId="ADAL" clId="{22F31AA5-6C41-4B08-A17F-A7A27C46E6BE}" dt="2023-10-21T10:09:15.727" v="19" actId="14826"/>
          <pc:sldLayoutMkLst>
            <pc:docMk/>
            <pc:sldMasterMk cId="0" sldId="2147483660"/>
            <pc:sldLayoutMk cId="845761313" sldId="2147483671"/>
          </pc:sldLayoutMkLst>
          <pc:picChg chg="mod">
            <ac:chgData name="DRAY Gérard (IMT Mines Alès)" userId="158e95ab-1dbe-4105-8ca6-02227f48368f" providerId="ADAL" clId="{22F31AA5-6C41-4B08-A17F-A7A27C46E6BE}" dt="2023-10-21T10:09:15.727" v="19" actId="14826"/>
            <ac:picMkLst>
              <pc:docMk/>
              <pc:sldMasterMk cId="0" sldId="2147483660"/>
              <pc:sldLayoutMk cId="845761313" sldId="2147483671"/>
              <ac:picMk id="13" creationId="{AB3C315F-FDEA-4640-B594-9A9D8AC78AC2}"/>
            </ac:picMkLst>
          </pc:picChg>
        </pc:sldLayoutChg>
        <pc:sldLayoutChg chg="addSp delSp modSp mod">
          <pc:chgData name="DRAY Gérard (IMT Mines Alès)" userId="158e95ab-1dbe-4105-8ca6-02227f48368f" providerId="ADAL" clId="{22F31AA5-6C41-4B08-A17F-A7A27C46E6BE}" dt="2023-10-21T10:03:47.512" v="10"/>
          <pc:sldLayoutMkLst>
            <pc:docMk/>
            <pc:sldMasterMk cId="0" sldId="2147483660"/>
            <pc:sldLayoutMk cId="1123500227" sldId="2147483682"/>
          </pc:sldLayoutMkLst>
          <pc:picChg chg="add mod">
            <ac:chgData name="DRAY Gérard (IMT Mines Alès)" userId="158e95ab-1dbe-4105-8ca6-02227f48368f" providerId="ADAL" clId="{22F31AA5-6C41-4B08-A17F-A7A27C46E6BE}" dt="2023-10-21T10:03:47.512" v="10"/>
            <ac:picMkLst>
              <pc:docMk/>
              <pc:sldMasterMk cId="0" sldId="2147483660"/>
              <pc:sldLayoutMk cId="1123500227" sldId="2147483682"/>
              <ac:picMk id="4" creationId="{CEA2FEF1-CA76-0E67-18FE-A06D996F0820}"/>
            </ac:picMkLst>
          </pc:picChg>
          <pc:picChg chg="del">
            <ac:chgData name="DRAY Gérard (IMT Mines Alès)" userId="158e95ab-1dbe-4105-8ca6-02227f48368f" providerId="ADAL" clId="{22F31AA5-6C41-4B08-A17F-A7A27C46E6BE}" dt="2023-10-21T10:03:46.973" v="9" actId="478"/>
            <ac:picMkLst>
              <pc:docMk/>
              <pc:sldMasterMk cId="0" sldId="2147483660"/>
              <pc:sldLayoutMk cId="1123500227" sldId="2147483682"/>
              <ac:picMk id="5" creationId="{B9CBE48D-7727-48D2-8E74-77176EF598D0}"/>
            </ac:picMkLst>
          </pc:picChg>
        </pc:sldLayoutChg>
        <pc:sldLayoutChg chg="modSp">
          <pc:chgData name="DRAY Gérard (IMT Mines Alès)" userId="158e95ab-1dbe-4105-8ca6-02227f48368f" providerId="ADAL" clId="{22F31AA5-6C41-4B08-A17F-A7A27C46E6BE}" dt="2023-10-21T10:10:15.747" v="23" actId="14826"/>
          <pc:sldLayoutMkLst>
            <pc:docMk/>
            <pc:sldMasterMk cId="0" sldId="2147483660"/>
            <pc:sldLayoutMk cId="2730318111" sldId="2147483686"/>
          </pc:sldLayoutMkLst>
          <pc:picChg chg="mod">
            <ac:chgData name="DRAY Gérard (IMT Mines Alès)" userId="158e95ab-1dbe-4105-8ca6-02227f48368f" providerId="ADAL" clId="{22F31AA5-6C41-4B08-A17F-A7A27C46E6BE}" dt="2023-10-21T10:10:15.747" v="23" actId="14826"/>
            <ac:picMkLst>
              <pc:docMk/>
              <pc:sldMasterMk cId="0" sldId="2147483660"/>
              <pc:sldLayoutMk cId="2730318111" sldId="2147483686"/>
              <ac:picMk id="10" creationId="{8A78ACFB-F51A-427A-85FB-34B3C4833486}"/>
            </ac:picMkLst>
          </pc:picChg>
        </pc:sldLayoutChg>
        <pc:sldLayoutChg chg="addSp delSp modSp mod">
          <pc:chgData name="DRAY Gérard (IMT Mines Alès)" userId="158e95ab-1dbe-4105-8ca6-02227f48368f" providerId="ADAL" clId="{22F31AA5-6C41-4B08-A17F-A7A27C46E6BE}" dt="2023-10-21T10:03:19.809" v="7" actId="14826"/>
          <pc:sldLayoutMkLst>
            <pc:docMk/>
            <pc:sldMasterMk cId="0" sldId="2147483660"/>
            <pc:sldLayoutMk cId="873574500" sldId="2147483688"/>
          </pc:sldLayoutMkLst>
          <pc:picChg chg="add mod">
            <ac:chgData name="DRAY Gérard (IMT Mines Alès)" userId="158e95ab-1dbe-4105-8ca6-02227f48368f" providerId="ADAL" clId="{22F31AA5-6C41-4B08-A17F-A7A27C46E6BE}" dt="2023-10-21T10:03:19.809" v="7" actId="14826"/>
            <ac:picMkLst>
              <pc:docMk/>
              <pc:sldMasterMk cId="0" sldId="2147483660"/>
              <pc:sldLayoutMk cId="873574500" sldId="2147483688"/>
              <ac:picMk id="3" creationId="{AD205D2D-B75F-B067-F9DD-932F54395212}"/>
            </ac:picMkLst>
          </pc:picChg>
          <pc:picChg chg="del">
            <ac:chgData name="DRAY Gérard (IMT Mines Alès)" userId="158e95ab-1dbe-4105-8ca6-02227f48368f" providerId="ADAL" clId="{22F31AA5-6C41-4B08-A17F-A7A27C46E6BE}" dt="2023-10-21T09:59:30.400" v="5" actId="478"/>
            <ac:picMkLst>
              <pc:docMk/>
              <pc:sldMasterMk cId="0" sldId="2147483660"/>
              <pc:sldLayoutMk cId="873574500" sldId="2147483688"/>
              <ac:picMk id="10" creationId="{8A78ACFB-F51A-427A-85FB-34B3C4833486}"/>
            </ac:picMkLst>
          </pc:picChg>
        </pc:sldLayoutChg>
        <pc:sldLayoutChg chg="modSp">
          <pc:chgData name="DRAY Gérard (IMT Mines Alès)" userId="158e95ab-1dbe-4105-8ca6-02227f48368f" providerId="ADAL" clId="{22F31AA5-6C41-4B08-A17F-A7A27C46E6BE}" dt="2023-10-21T10:09:32.093" v="20" actId="14826"/>
          <pc:sldLayoutMkLst>
            <pc:docMk/>
            <pc:sldMasterMk cId="0" sldId="2147483660"/>
            <pc:sldLayoutMk cId="825432844" sldId="2147483689"/>
          </pc:sldLayoutMkLst>
          <pc:picChg chg="mod">
            <ac:chgData name="DRAY Gérard (IMT Mines Alès)" userId="158e95ab-1dbe-4105-8ca6-02227f48368f" providerId="ADAL" clId="{22F31AA5-6C41-4B08-A17F-A7A27C46E6BE}" dt="2023-10-21T10:09:32.093" v="20" actId="14826"/>
            <ac:picMkLst>
              <pc:docMk/>
              <pc:sldMasterMk cId="0" sldId="2147483660"/>
              <pc:sldLayoutMk cId="825432844" sldId="2147483689"/>
              <ac:picMk id="13" creationId="{BE653CC5-A236-412D-A67D-5EE9185AB013}"/>
            </ac:picMkLst>
          </pc:picChg>
        </pc:sldLayoutChg>
        <pc:sldLayoutChg chg="addSp delSp modSp mod">
          <pc:chgData name="DRAY Gérard (IMT Mines Alès)" userId="158e95ab-1dbe-4105-8ca6-02227f48368f" providerId="ADAL" clId="{22F31AA5-6C41-4B08-A17F-A7A27C46E6BE}" dt="2023-10-21T10:03:33.869" v="8"/>
          <pc:sldLayoutMkLst>
            <pc:docMk/>
            <pc:sldMasterMk cId="0" sldId="2147483660"/>
            <pc:sldLayoutMk cId="853376383" sldId="2147483690"/>
          </pc:sldLayoutMkLst>
          <pc:picChg chg="add mod">
            <ac:chgData name="DRAY Gérard (IMT Mines Alès)" userId="158e95ab-1dbe-4105-8ca6-02227f48368f" providerId="ADAL" clId="{22F31AA5-6C41-4B08-A17F-A7A27C46E6BE}" dt="2023-10-21T10:03:33.869" v="8"/>
            <ac:picMkLst>
              <pc:docMk/>
              <pc:sldMasterMk cId="0" sldId="2147483660"/>
              <pc:sldLayoutMk cId="853376383" sldId="2147483690"/>
              <ac:picMk id="3" creationId="{BA25116D-9EB7-29FA-0B19-A67EECCB0B9F}"/>
            </ac:picMkLst>
          </pc:picChg>
          <pc:picChg chg="del mod">
            <ac:chgData name="DRAY Gérard (IMT Mines Alès)" userId="158e95ab-1dbe-4105-8ca6-02227f48368f" providerId="ADAL" clId="{22F31AA5-6C41-4B08-A17F-A7A27C46E6BE}" dt="2023-10-21T09:59:23.944" v="4" actId="478"/>
            <ac:picMkLst>
              <pc:docMk/>
              <pc:sldMasterMk cId="0" sldId="2147483660"/>
              <pc:sldLayoutMk cId="853376383" sldId="2147483690"/>
              <ac:picMk id="13" creationId="{BE653CC5-A236-412D-A67D-5EE9185AB013}"/>
            </ac:picMkLst>
          </pc:picChg>
        </pc:sldLayoutChg>
        <pc:sldLayoutChg chg="modSp">
          <pc:chgData name="DRAY Gérard (IMT Mines Alès)" userId="158e95ab-1dbe-4105-8ca6-02227f48368f" providerId="ADAL" clId="{22F31AA5-6C41-4B08-A17F-A7A27C46E6BE}" dt="2023-10-21T10:09:59.559" v="22" actId="14826"/>
          <pc:sldLayoutMkLst>
            <pc:docMk/>
            <pc:sldMasterMk cId="0" sldId="2147483660"/>
            <pc:sldLayoutMk cId="266465315" sldId="2147483691"/>
          </pc:sldLayoutMkLst>
          <pc:picChg chg="mod">
            <ac:chgData name="DRAY Gérard (IMT Mines Alès)" userId="158e95ab-1dbe-4105-8ca6-02227f48368f" providerId="ADAL" clId="{22F31AA5-6C41-4B08-A17F-A7A27C46E6BE}" dt="2023-10-21T10:09:59.559" v="22" actId="14826"/>
            <ac:picMkLst>
              <pc:docMk/>
              <pc:sldMasterMk cId="0" sldId="2147483660"/>
              <pc:sldLayoutMk cId="266465315" sldId="2147483691"/>
              <ac:picMk id="5" creationId="{B9CBE48D-7727-48D2-8E74-77176EF598D0}"/>
            </ac:picMkLst>
          </pc:picChg>
        </pc:sldLayoutChg>
        <pc:sldLayoutChg chg="modSp">
          <pc:chgData name="DRAY Gérard (IMT Mines Alès)" userId="158e95ab-1dbe-4105-8ca6-02227f48368f" providerId="ADAL" clId="{22F31AA5-6C41-4B08-A17F-A7A27C46E6BE}" dt="2023-10-21T10:09:49.545" v="21" actId="14826"/>
          <pc:sldLayoutMkLst>
            <pc:docMk/>
            <pc:sldMasterMk cId="0" sldId="2147483660"/>
            <pc:sldLayoutMk cId="4123015842" sldId="2147483692"/>
          </pc:sldLayoutMkLst>
          <pc:picChg chg="mod">
            <ac:chgData name="DRAY Gérard (IMT Mines Alès)" userId="158e95ab-1dbe-4105-8ca6-02227f48368f" providerId="ADAL" clId="{22F31AA5-6C41-4B08-A17F-A7A27C46E6BE}" dt="2023-10-21T10:09:49.545" v="21" actId="14826"/>
            <ac:picMkLst>
              <pc:docMk/>
              <pc:sldMasterMk cId="0" sldId="2147483660"/>
              <pc:sldLayoutMk cId="4123015842" sldId="2147483692"/>
              <ac:picMk id="5" creationId="{B9CBE48D-7727-48D2-8E74-77176EF598D0}"/>
            </ac:picMkLst>
          </pc:picChg>
        </pc:sldLayoutChg>
      </pc:sldMasterChg>
    </pc:docChg>
  </pc:docChgLst>
  <pc:docChgLst>
    <pc:chgData name="Gérard Dray" userId="94ce37e9b6d67cfb" providerId="LiveId" clId="{4C893BD8-69F8-4112-8E8D-89276A41EAC7}"/>
    <pc:docChg chg="undo custSel addSld delSld modSld">
      <pc:chgData name="Gérard Dray" userId="94ce37e9b6d67cfb" providerId="LiveId" clId="{4C893BD8-69F8-4112-8E8D-89276A41EAC7}" dt="2023-11-13T17:28:12.314" v="179" actId="122"/>
      <pc:docMkLst>
        <pc:docMk/>
      </pc:docMkLst>
      <pc:sldChg chg="new del">
        <pc:chgData name="Gérard Dray" userId="94ce37e9b6d67cfb" providerId="LiveId" clId="{4C893BD8-69F8-4112-8E8D-89276A41EAC7}" dt="2023-11-13T17:11:23.775" v="4" actId="47"/>
        <pc:sldMkLst>
          <pc:docMk/>
          <pc:sldMk cId="1382191874" sldId="256"/>
        </pc:sldMkLst>
      </pc:sldChg>
      <pc:sldChg chg="del">
        <pc:chgData name="Gérard Dray" userId="94ce37e9b6d67cfb" providerId="LiveId" clId="{4C893BD8-69F8-4112-8E8D-89276A41EAC7}" dt="2023-11-13T17:11:02.194" v="0" actId="47"/>
        <pc:sldMkLst>
          <pc:docMk/>
          <pc:sldMk cId="2234070259" sldId="256"/>
        </pc:sldMkLst>
      </pc:sldChg>
      <pc:sldChg chg="addSp delSp modSp new mod modClrScheme chgLayout">
        <pc:chgData name="Gérard Dray" userId="94ce37e9b6d67cfb" providerId="LiveId" clId="{4C893BD8-69F8-4112-8E8D-89276A41EAC7}" dt="2023-11-13T17:17:06.274" v="45" actId="20577"/>
        <pc:sldMkLst>
          <pc:docMk/>
          <pc:sldMk cId="2455657342" sldId="257"/>
        </pc:sldMkLst>
        <pc:spChg chg="del mod ord">
          <ac:chgData name="Gérard Dray" userId="94ce37e9b6d67cfb" providerId="LiveId" clId="{4C893BD8-69F8-4112-8E8D-89276A41EAC7}" dt="2023-11-13T17:11:14.126" v="3" actId="700"/>
          <ac:spMkLst>
            <pc:docMk/>
            <pc:sldMk cId="2455657342" sldId="257"/>
            <ac:spMk id="2" creationId="{118A550C-5BA3-D980-1459-547FD1622864}"/>
          </ac:spMkLst>
        </pc:spChg>
        <pc:spChg chg="del mod ord">
          <ac:chgData name="Gérard Dray" userId="94ce37e9b6d67cfb" providerId="LiveId" clId="{4C893BD8-69F8-4112-8E8D-89276A41EAC7}" dt="2023-11-13T17:11:14.126" v="3" actId="700"/>
          <ac:spMkLst>
            <pc:docMk/>
            <pc:sldMk cId="2455657342" sldId="257"/>
            <ac:spMk id="3" creationId="{0372A1F8-6DA5-98FF-A5C8-A68FB7433D57}"/>
          </ac:spMkLst>
        </pc:spChg>
        <pc:spChg chg="add mod ord">
          <ac:chgData name="Gérard Dray" userId="94ce37e9b6d67cfb" providerId="LiveId" clId="{4C893BD8-69F8-4112-8E8D-89276A41EAC7}" dt="2023-11-13T17:17:06.274" v="45" actId="20577"/>
          <ac:spMkLst>
            <pc:docMk/>
            <pc:sldMk cId="2455657342" sldId="257"/>
            <ac:spMk id="4" creationId="{94C23BED-7A7C-B3F4-D0C5-CAC80076962B}"/>
          </ac:spMkLst>
        </pc:spChg>
        <pc:spChg chg="add del mod ord">
          <ac:chgData name="Gérard Dray" userId="94ce37e9b6d67cfb" providerId="LiveId" clId="{4C893BD8-69F8-4112-8E8D-89276A41EAC7}" dt="2023-11-13T17:17:00.858" v="44" actId="700"/>
          <ac:spMkLst>
            <pc:docMk/>
            <pc:sldMk cId="2455657342" sldId="257"/>
            <ac:spMk id="5" creationId="{BAC453DC-5651-E9A8-C2FE-0EB3E3575AF4}"/>
          </ac:spMkLst>
        </pc:spChg>
        <pc:spChg chg="add del mod ord">
          <ac:chgData name="Gérard Dray" userId="94ce37e9b6d67cfb" providerId="LiveId" clId="{4C893BD8-69F8-4112-8E8D-89276A41EAC7}" dt="2023-11-13T17:17:00.858" v="44" actId="700"/>
          <ac:spMkLst>
            <pc:docMk/>
            <pc:sldMk cId="2455657342" sldId="257"/>
            <ac:spMk id="6" creationId="{8FE38F5B-9CAC-6C65-D70C-2EADAA85F989}"/>
          </ac:spMkLst>
        </pc:spChg>
        <pc:spChg chg="add mod ord">
          <ac:chgData name="Gérard Dray" userId="94ce37e9b6d67cfb" providerId="LiveId" clId="{4C893BD8-69F8-4112-8E8D-89276A41EAC7}" dt="2023-11-13T17:17:00.858" v="44" actId="700"/>
          <ac:spMkLst>
            <pc:docMk/>
            <pc:sldMk cId="2455657342" sldId="257"/>
            <ac:spMk id="7" creationId="{05A92CF9-98A4-0084-7E0C-4E1B297199FB}"/>
          </ac:spMkLst>
        </pc:spChg>
        <pc:spChg chg="add mod ord">
          <ac:chgData name="Gérard Dray" userId="94ce37e9b6d67cfb" providerId="LiveId" clId="{4C893BD8-69F8-4112-8E8D-89276A41EAC7}" dt="2023-11-13T17:17:00.858" v="44" actId="700"/>
          <ac:spMkLst>
            <pc:docMk/>
            <pc:sldMk cId="2455657342" sldId="257"/>
            <ac:spMk id="8" creationId="{06D95FB9-488C-C0CB-10D9-964273A2133A}"/>
          </ac:spMkLst>
        </pc:spChg>
        <pc:spChg chg="add mod ord">
          <ac:chgData name="Gérard Dray" userId="94ce37e9b6d67cfb" providerId="LiveId" clId="{4C893BD8-69F8-4112-8E8D-89276A41EAC7}" dt="2023-11-13T17:17:00.858" v="44" actId="700"/>
          <ac:spMkLst>
            <pc:docMk/>
            <pc:sldMk cId="2455657342" sldId="257"/>
            <ac:spMk id="9" creationId="{5E4937E6-B6F2-467B-9FCE-752393D9A488}"/>
          </ac:spMkLst>
        </pc:spChg>
      </pc:sldChg>
      <pc:sldChg chg="del">
        <pc:chgData name="Gérard Dray" userId="94ce37e9b6d67cfb" providerId="LiveId" clId="{4C893BD8-69F8-4112-8E8D-89276A41EAC7}" dt="2023-11-13T17:11:02.194" v="0" actId="47"/>
        <pc:sldMkLst>
          <pc:docMk/>
          <pc:sldMk cId="3330273813" sldId="257"/>
        </pc:sldMkLst>
      </pc:sldChg>
      <pc:sldChg chg="addSp delSp modSp add mod chgLayout">
        <pc:chgData name="Gérard Dray" userId="94ce37e9b6d67cfb" providerId="LiveId" clId="{4C893BD8-69F8-4112-8E8D-89276A41EAC7}" dt="2023-11-13T17:28:12.314" v="179" actId="122"/>
        <pc:sldMkLst>
          <pc:docMk/>
          <pc:sldMk cId="2265870239" sldId="258"/>
        </pc:sldMkLst>
        <pc:spChg chg="add mod ord">
          <ac:chgData name="Gérard Dray" userId="94ce37e9b6d67cfb" providerId="LiveId" clId="{4C893BD8-69F8-4112-8E8D-89276A41EAC7}" dt="2023-11-13T17:27:49.065" v="172" actId="313"/>
          <ac:spMkLst>
            <pc:docMk/>
            <pc:sldMk cId="2265870239" sldId="258"/>
            <ac:spMk id="2" creationId="{5A5770B1-41C9-236D-0DB9-F2136EDB6917}"/>
          </ac:spMkLst>
        </pc:spChg>
        <pc:spChg chg="add del mod ord">
          <ac:chgData name="Gérard Dray" userId="94ce37e9b6d67cfb" providerId="LiveId" clId="{4C893BD8-69F8-4112-8E8D-89276A41EAC7}" dt="2023-11-13T17:17:59.596" v="46" actId="478"/>
          <ac:spMkLst>
            <pc:docMk/>
            <pc:sldMk cId="2265870239" sldId="258"/>
            <ac:spMk id="3" creationId="{63806778-EAD1-F8E1-84C7-FB70AC25B102}"/>
          </ac:spMkLst>
        </pc:spChg>
        <pc:spChg chg="mod ord">
          <ac:chgData name="Gérard Dray" userId="94ce37e9b6d67cfb" providerId="LiveId" clId="{4C893BD8-69F8-4112-8E8D-89276A41EAC7}" dt="2023-11-13T17:16:55.968" v="43" actId="700"/>
          <ac:spMkLst>
            <pc:docMk/>
            <pc:sldMk cId="2265870239" sldId="258"/>
            <ac:spMk id="4" creationId="{94C23BED-7A7C-B3F4-D0C5-CAC80076962B}"/>
          </ac:spMkLst>
        </pc:spChg>
        <pc:spChg chg="del">
          <ac:chgData name="Gérard Dray" userId="94ce37e9b6d67cfb" providerId="LiveId" clId="{4C893BD8-69F8-4112-8E8D-89276A41EAC7}" dt="2023-11-13T17:16:55.968" v="43" actId="700"/>
          <ac:spMkLst>
            <pc:docMk/>
            <pc:sldMk cId="2265870239" sldId="258"/>
            <ac:spMk id="5" creationId="{BAC453DC-5651-E9A8-C2FE-0EB3E3575AF4}"/>
          </ac:spMkLst>
        </pc:spChg>
        <pc:spChg chg="del">
          <ac:chgData name="Gérard Dray" userId="94ce37e9b6d67cfb" providerId="LiveId" clId="{4C893BD8-69F8-4112-8E8D-89276A41EAC7}" dt="2023-11-13T17:16:55.968" v="43" actId="700"/>
          <ac:spMkLst>
            <pc:docMk/>
            <pc:sldMk cId="2265870239" sldId="258"/>
            <ac:spMk id="6" creationId="{8FE38F5B-9CAC-6C65-D70C-2EADAA85F989}"/>
          </ac:spMkLst>
        </pc:spChg>
        <pc:spChg chg="mod ord">
          <ac:chgData name="Gérard Dray" userId="94ce37e9b6d67cfb" providerId="LiveId" clId="{4C893BD8-69F8-4112-8E8D-89276A41EAC7}" dt="2023-11-13T17:16:55.968" v="43" actId="700"/>
          <ac:spMkLst>
            <pc:docMk/>
            <pc:sldMk cId="2265870239" sldId="258"/>
            <ac:spMk id="7" creationId="{05A92CF9-98A4-0084-7E0C-4E1B297199FB}"/>
          </ac:spMkLst>
        </pc:spChg>
        <pc:spChg chg="add mod">
          <ac:chgData name="Gérard Dray" userId="94ce37e9b6d67cfb" providerId="LiveId" clId="{4C893BD8-69F8-4112-8E8D-89276A41EAC7}" dt="2023-11-13T17:28:12.314" v="179" actId="122"/>
          <ac:spMkLst>
            <pc:docMk/>
            <pc:sldMk cId="2265870239" sldId="258"/>
            <ac:spMk id="12" creationId="{49933026-A701-FD3F-2D5D-47C980175318}"/>
          </ac:spMkLst>
        </pc:spChg>
        <pc:graphicFrameChg chg="add mod modGraphic">
          <ac:chgData name="Gérard Dray" userId="94ce37e9b6d67cfb" providerId="LiveId" clId="{4C893BD8-69F8-4112-8E8D-89276A41EAC7}" dt="2023-11-13T17:27:13.175" v="155" actId="1076"/>
          <ac:graphicFrameMkLst>
            <pc:docMk/>
            <pc:sldMk cId="2265870239" sldId="258"/>
            <ac:graphicFrameMk id="8" creationId="{43BC8089-F805-499D-4BC7-8E3F5096C93A}"/>
          </ac:graphicFrameMkLst>
        </pc:graphicFrameChg>
        <pc:picChg chg="add mod">
          <ac:chgData name="Gérard Dray" userId="94ce37e9b6d67cfb" providerId="LiveId" clId="{4C893BD8-69F8-4112-8E8D-89276A41EAC7}" dt="2023-11-13T17:27:18.653" v="156" actId="1076"/>
          <ac:picMkLst>
            <pc:docMk/>
            <pc:sldMk cId="2265870239" sldId="258"/>
            <ac:picMk id="10" creationId="{6693B648-4BC0-4661-583C-DFB3245DD4EB}"/>
          </ac:picMkLst>
        </pc:picChg>
      </pc:sldChg>
      <pc:sldChg chg="del">
        <pc:chgData name="Gérard Dray" userId="94ce37e9b6d67cfb" providerId="LiveId" clId="{4C893BD8-69F8-4112-8E8D-89276A41EAC7}" dt="2023-11-13T17:11:02.194" v="0" actId="47"/>
        <pc:sldMkLst>
          <pc:docMk/>
          <pc:sldMk cId="2809080164" sldId="258"/>
        </pc:sldMkLst>
      </pc:sldChg>
      <pc:sldChg chg="add del">
        <pc:chgData name="Gérard Dray" userId="94ce37e9b6d67cfb" providerId="LiveId" clId="{4C893BD8-69F8-4112-8E8D-89276A41EAC7}" dt="2023-11-13T17:12:31.076" v="40" actId="47"/>
        <pc:sldMkLst>
          <pc:docMk/>
          <pc:sldMk cId="3046587360" sldId="258"/>
        </pc:sldMkLst>
      </pc:sldChg>
      <pc:sldChg chg="delSp modSp new del mod modClrScheme chgLayout">
        <pc:chgData name="Gérard Dray" userId="94ce37e9b6d67cfb" providerId="LiveId" clId="{4C893BD8-69F8-4112-8E8D-89276A41EAC7}" dt="2023-11-13T17:24:36.997" v="99" actId="47"/>
        <pc:sldMkLst>
          <pc:docMk/>
          <pc:sldMk cId="41931797" sldId="259"/>
        </pc:sldMkLst>
        <pc:spChg chg="del">
          <ac:chgData name="Gérard Dray" userId="94ce37e9b6d67cfb" providerId="LiveId" clId="{4C893BD8-69F8-4112-8E8D-89276A41EAC7}" dt="2023-11-13T17:23:40.049" v="97" actId="700"/>
          <ac:spMkLst>
            <pc:docMk/>
            <pc:sldMk cId="41931797" sldId="259"/>
            <ac:spMk id="2" creationId="{EB861FB2-8E95-E976-F798-004EA78CE704}"/>
          </ac:spMkLst>
        </pc:spChg>
        <pc:spChg chg="del">
          <ac:chgData name="Gérard Dray" userId="94ce37e9b6d67cfb" providerId="LiveId" clId="{4C893BD8-69F8-4112-8E8D-89276A41EAC7}" dt="2023-11-13T17:23:40.049" v="97" actId="700"/>
          <ac:spMkLst>
            <pc:docMk/>
            <pc:sldMk cId="41931797" sldId="259"/>
            <ac:spMk id="3" creationId="{6734681B-E263-1F8E-4AFE-BE27AAE2020C}"/>
          </ac:spMkLst>
        </pc:spChg>
        <pc:spChg chg="del">
          <ac:chgData name="Gérard Dray" userId="94ce37e9b6d67cfb" providerId="LiveId" clId="{4C893BD8-69F8-4112-8E8D-89276A41EAC7}" dt="2023-11-13T17:23:40.049" v="97" actId="700"/>
          <ac:spMkLst>
            <pc:docMk/>
            <pc:sldMk cId="41931797" sldId="259"/>
            <ac:spMk id="4" creationId="{45A5D0F0-78AD-0176-769B-DB91868E17BB}"/>
          </ac:spMkLst>
        </pc:spChg>
        <pc:spChg chg="mod ord">
          <ac:chgData name="Gérard Dray" userId="94ce37e9b6d67cfb" providerId="LiveId" clId="{4C893BD8-69F8-4112-8E8D-89276A41EAC7}" dt="2023-11-13T17:23:40.049" v="97" actId="700"/>
          <ac:spMkLst>
            <pc:docMk/>
            <pc:sldMk cId="41931797" sldId="259"/>
            <ac:spMk id="5" creationId="{309A2A73-2415-F1E9-1C81-71D4C8361171}"/>
          </ac:spMkLst>
        </pc:spChg>
        <pc:spChg chg="mod ord">
          <ac:chgData name="Gérard Dray" userId="94ce37e9b6d67cfb" providerId="LiveId" clId="{4C893BD8-69F8-4112-8E8D-89276A41EAC7}" dt="2023-11-13T17:23:40.049" v="97" actId="700"/>
          <ac:spMkLst>
            <pc:docMk/>
            <pc:sldMk cId="41931797" sldId="259"/>
            <ac:spMk id="6" creationId="{43A34F91-1A71-9993-7EEB-281F1E594BC4}"/>
          </ac:spMkLst>
        </pc:spChg>
      </pc:sldChg>
      <pc:sldChg chg="del">
        <pc:chgData name="Gérard Dray" userId="94ce37e9b6d67cfb" providerId="LiveId" clId="{4C893BD8-69F8-4112-8E8D-89276A41EAC7}" dt="2023-11-13T17:11:02.194" v="0" actId="47"/>
        <pc:sldMkLst>
          <pc:docMk/>
          <pc:sldMk cId="1362286305" sldId="259"/>
        </pc:sldMkLst>
      </pc:sldChg>
      <pc:sldChg chg="new del">
        <pc:chgData name="Gérard Dray" userId="94ce37e9b6d67cfb" providerId="LiveId" clId="{4C893BD8-69F8-4112-8E8D-89276A41EAC7}" dt="2023-11-13T17:12:28.413" v="39" actId="47"/>
        <pc:sldMkLst>
          <pc:docMk/>
          <pc:sldMk cId="2789413509" sldId="259"/>
        </pc:sldMkLst>
      </pc:sldChg>
      <pc:sldChg chg="del">
        <pc:chgData name="Gérard Dray" userId="94ce37e9b6d67cfb" providerId="LiveId" clId="{4C893BD8-69F8-4112-8E8D-89276A41EAC7}" dt="2023-11-13T17:11:02.194" v="0" actId="47"/>
        <pc:sldMkLst>
          <pc:docMk/>
          <pc:sldMk cId="818641937" sldId="260"/>
        </pc:sldMkLst>
      </pc:sldChg>
      <pc:sldChg chg="del">
        <pc:chgData name="Gérard Dray" userId="94ce37e9b6d67cfb" providerId="LiveId" clId="{4C893BD8-69F8-4112-8E8D-89276A41EAC7}" dt="2023-11-13T17:11:02.194" v="0" actId="47"/>
        <pc:sldMkLst>
          <pc:docMk/>
          <pc:sldMk cId="1377850182" sldId="261"/>
        </pc:sldMkLst>
      </pc:sldChg>
      <pc:sldChg chg="del">
        <pc:chgData name="Gérard Dray" userId="94ce37e9b6d67cfb" providerId="LiveId" clId="{4C893BD8-69F8-4112-8E8D-89276A41EAC7}" dt="2023-11-13T17:11:02.194" v="0" actId="47"/>
        <pc:sldMkLst>
          <pc:docMk/>
          <pc:sldMk cId="3813465596" sldId="262"/>
        </pc:sldMkLst>
      </pc:sldChg>
      <pc:sldChg chg="del">
        <pc:chgData name="Gérard Dray" userId="94ce37e9b6d67cfb" providerId="LiveId" clId="{4C893BD8-69F8-4112-8E8D-89276A41EAC7}" dt="2023-11-13T17:11:02.194" v="0" actId="47"/>
        <pc:sldMkLst>
          <pc:docMk/>
          <pc:sldMk cId="1365052138" sldId="263"/>
        </pc:sldMkLst>
      </pc:sldChg>
      <pc:sldChg chg="del">
        <pc:chgData name="Gérard Dray" userId="94ce37e9b6d67cfb" providerId="LiveId" clId="{4C893BD8-69F8-4112-8E8D-89276A41EAC7}" dt="2023-11-13T17:11:02.194" v="0" actId="47"/>
        <pc:sldMkLst>
          <pc:docMk/>
          <pc:sldMk cId="639118107" sldId="264"/>
        </pc:sldMkLst>
      </pc:sldChg>
      <pc:sldChg chg="del">
        <pc:chgData name="Gérard Dray" userId="94ce37e9b6d67cfb" providerId="LiveId" clId="{4C893BD8-69F8-4112-8E8D-89276A41EAC7}" dt="2023-11-13T17:11:02.194" v="0" actId="47"/>
        <pc:sldMkLst>
          <pc:docMk/>
          <pc:sldMk cId="4173357888" sldId="265"/>
        </pc:sldMkLst>
      </pc:sldChg>
      <pc:sldChg chg="del">
        <pc:chgData name="Gérard Dray" userId="94ce37e9b6d67cfb" providerId="LiveId" clId="{4C893BD8-69F8-4112-8E8D-89276A41EAC7}" dt="2023-11-13T17:11:02.194" v="0" actId="47"/>
        <pc:sldMkLst>
          <pc:docMk/>
          <pc:sldMk cId="3423013846" sldId="266"/>
        </pc:sldMkLst>
      </pc:sldChg>
      <pc:sldChg chg="del">
        <pc:chgData name="Gérard Dray" userId="94ce37e9b6d67cfb" providerId="LiveId" clId="{4C893BD8-69F8-4112-8E8D-89276A41EAC7}" dt="2023-11-13T17:11:02.194" v="0" actId="47"/>
        <pc:sldMkLst>
          <pc:docMk/>
          <pc:sldMk cId="1636173428" sldId="267"/>
        </pc:sldMkLst>
      </pc:sldChg>
      <pc:sldChg chg="del">
        <pc:chgData name="Gérard Dray" userId="94ce37e9b6d67cfb" providerId="LiveId" clId="{4C893BD8-69F8-4112-8E8D-89276A41EAC7}" dt="2023-11-13T17:11:02.194" v="0" actId="47"/>
        <pc:sldMkLst>
          <pc:docMk/>
          <pc:sldMk cId="1621320841" sldId="268"/>
        </pc:sldMkLst>
      </pc:sldChg>
      <pc:sldChg chg="del">
        <pc:chgData name="Gérard Dray" userId="94ce37e9b6d67cfb" providerId="LiveId" clId="{4C893BD8-69F8-4112-8E8D-89276A41EAC7}" dt="2023-11-13T17:11:02.194" v="0" actId="47"/>
        <pc:sldMkLst>
          <pc:docMk/>
          <pc:sldMk cId="1805976510" sldId="269"/>
        </pc:sldMkLst>
      </pc:sldChg>
      <pc:sldChg chg="del">
        <pc:chgData name="Gérard Dray" userId="94ce37e9b6d67cfb" providerId="LiveId" clId="{4C893BD8-69F8-4112-8E8D-89276A41EAC7}" dt="2023-11-13T17:11:02.194" v="0" actId="47"/>
        <pc:sldMkLst>
          <pc:docMk/>
          <pc:sldMk cId="2847858204" sldId="270"/>
        </pc:sldMkLst>
      </pc:sldChg>
      <pc:sldChg chg="del">
        <pc:chgData name="Gérard Dray" userId="94ce37e9b6d67cfb" providerId="LiveId" clId="{4C893BD8-69F8-4112-8E8D-89276A41EAC7}" dt="2023-11-13T17:11:02.194" v="0" actId="47"/>
        <pc:sldMkLst>
          <pc:docMk/>
          <pc:sldMk cId="1811710512" sldId="271"/>
        </pc:sldMkLst>
      </pc:sldChg>
      <pc:sldChg chg="del">
        <pc:chgData name="Gérard Dray" userId="94ce37e9b6d67cfb" providerId="LiveId" clId="{4C893BD8-69F8-4112-8E8D-89276A41EAC7}" dt="2023-11-13T17:11:02.194" v="0" actId="47"/>
        <pc:sldMkLst>
          <pc:docMk/>
          <pc:sldMk cId="2579135709" sldId="272"/>
        </pc:sldMkLst>
      </pc:sldChg>
      <pc:sldChg chg="del">
        <pc:chgData name="Gérard Dray" userId="94ce37e9b6d67cfb" providerId="LiveId" clId="{4C893BD8-69F8-4112-8E8D-89276A41EAC7}" dt="2023-11-13T17:11:02.194" v="0" actId="47"/>
        <pc:sldMkLst>
          <pc:docMk/>
          <pc:sldMk cId="740676115" sldId="27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6B78D5A-F220-4656-8EF7-82EFB58E3C37}" type="datetimeFigureOut">
              <a:rPr lang="fr-FR" smtClean="0"/>
              <a:t>23/01/2024</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526157-DAE6-4236-B247-F0C08904D25A}" type="slidenum">
              <a:rPr lang="fr-FR" smtClean="0"/>
              <a:t>‹N°›</a:t>
            </a:fld>
            <a:endParaRPr lang="fr-FR"/>
          </a:p>
        </p:txBody>
      </p:sp>
    </p:spTree>
    <p:extLst>
      <p:ext uri="{BB962C8B-B14F-4D97-AF65-F5344CB8AC3E}">
        <p14:creationId xmlns:p14="http://schemas.microsoft.com/office/powerpoint/2010/main" val="402482380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svg>
</file>

<file path=ppt/media/image14.png>
</file>

<file path=ppt/media/image15.jpeg>
</file>

<file path=ppt/media/image16.jpe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B50710-B8B7-4D8F-BDE7-5C763412CDFD}" type="datetimeFigureOut">
              <a:rPr lang="fr-FR" smtClean="0"/>
              <a:t>23/01/2024</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06ACB-0641-497D-A6F6-17171FCA9B16}" type="slidenum">
              <a:rPr lang="fr-FR" smtClean="0"/>
              <a:t>‹N°›</a:t>
            </a:fld>
            <a:endParaRPr lang="fr-FR"/>
          </a:p>
        </p:txBody>
      </p:sp>
    </p:spTree>
    <p:extLst>
      <p:ext uri="{BB962C8B-B14F-4D97-AF65-F5344CB8AC3E}">
        <p14:creationId xmlns:p14="http://schemas.microsoft.com/office/powerpoint/2010/main" val="1215976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re Claire">
    <p:bg>
      <p:bgPr>
        <a:solidFill>
          <a:schemeClr val="bg1"/>
        </a:solidFill>
        <a:effectLst/>
      </p:bgPr>
    </p:bg>
    <p:spTree>
      <p:nvGrpSpPr>
        <p:cNvPr id="1" name=""/>
        <p:cNvGrpSpPr/>
        <p:nvPr/>
      </p:nvGrpSpPr>
      <p:grpSpPr>
        <a:xfrm>
          <a:off x="0" y="0"/>
          <a:ext cx="0" cy="0"/>
          <a:chOff x="0" y="0"/>
          <a:chExt cx="0" cy="0"/>
        </a:xfrm>
      </p:grpSpPr>
      <p:sp>
        <p:nvSpPr>
          <p:cNvPr id="15" name="Espace réservé du texte 3"/>
          <p:cNvSpPr>
            <a:spLocks noGrp="1"/>
          </p:cNvSpPr>
          <p:nvPr>
            <p:ph type="body" sz="quarter" idx="13" hasCustomPrompt="1"/>
          </p:nvPr>
        </p:nvSpPr>
        <p:spPr bwMode="gray">
          <a:xfrm>
            <a:off x="3579117" y="267494"/>
            <a:ext cx="5313363" cy="2889000"/>
          </a:xfrm>
        </p:spPr>
        <p:txBody>
          <a:bodyPr anchor="ctr" anchorCtr="0"/>
          <a:lstStyle>
            <a:lvl1pPr algn="r">
              <a:defRPr sz="2800" b="0" cap="small" baseline="0">
                <a:solidFill>
                  <a:srgbClr val="832777"/>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accent1">
                    <a:lumMod val="75000"/>
                  </a:schemeClr>
                </a:solidFill>
              </a:defRPr>
            </a:lvl2pPr>
          </a:lstStyle>
          <a:p>
            <a:pPr lvl="0"/>
            <a:r>
              <a:rPr lang="fr-FR" dirty="0"/>
              <a:t>Titre</a:t>
            </a:r>
          </a:p>
        </p:txBody>
      </p:sp>
      <p:sp>
        <p:nvSpPr>
          <p:cNvPr id="16" name="Espace réservé du texte 3">
            <a:extLst>
              <a:ext uri="{FF2B5EF4-FFF2-40B4-BE49-F238E27FC236}">
                <a16:creationId xmlns:a16="http://schemas.microsoft.com/office/drawing/2014/main" id="{0244A27E-BD8F-45C0-A4BD-1309014CA17B}"/>
              </a:ext>
            </a:extLst>
          </p:cNvPr>
          <p:cNvSpPr>
            <a:spLocks noGrp="1"/>
          </p:cNvSpPr>
          <p:nvPr>
            <p:ph type="body" sz="quarter" idx="14" hasCustomPrompt="1"/>
          </p:nvPr>
        </p:nvSpPr>
        <p:spPr bwMode="gray">
          <a:xfrm>
            <a:off x="60522" y="4443104"/>
            <a:ext cx="2351238" cy="666585"/>
          </a:xfrm>
        </p:spPr>
        <p:txBody>
          <a:bodyPr anchor="ctr" anchorCtr="0"/>
          <a:lstStyle>
            <a:lvl1pPr algn="l">
              <a:defRPr sz="1100" b="0" cap="none">
                <a:solidFill>
                  <a:srgbClr val="832777"/>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bg1"/>
                </a:solidFill>
              </a:defRPr>
            </a:lvl2pPr>
          </a:lstStyle>
          <a:p>
            <a:pPr lvl="0"/>
            <a:r>
              <a:rPr lang="fr-FR" dirty="0"/>
              <a:t>Auteur</a:t>
            </a:r>
          </a:p>
        </p:txBody>
      </p:sp>
      <p:grpSp>
        <p:nvGrpSpPr>
          <p:cNvPr id="9" name="Groupe 8">
            <a:extLst>
              <a:ext uri="{FF2B5EF4-FFF2-40B4-BE49-F238E27FC236}">
                <a16:creationId xmlns:a16="http://schemas.microsoft.com/office/drawing/2014/main" id="{8F722670-F30D-BD0C-D5A7-39C4C77F85AC}"/>
              </a:ext>
            </a:extLst>
          </p:cNvPr>
          <p:cNvGrpSpPr/>
          <p:nvPr userDrawn="1"/>
        </p:nvGrpSpPr>
        <p:grpSpPr>
          <a:xfrm>
            <a:off x="2491542" y="4398804"/>
            <a:ext cx="6460749" cy="755187"/>
            <a:chOff x="2491542" y="4398804"/>
            <a:chExt cx="6460749" cy="755187"/>
          </a:xfrm>
        </p:grpSpPr>
        <p:pic>
          <p:nvPicPr>
            <p:cNvPr id="3" name="Image 2">
              <a:extLst>
                <a:ext uri="{FF2B5EF4-FFF2-40B4-BE49-F238E27FC236}">
                  <a16:creationId xmlns:a16="http://schemas.microsoft.com/office/drawing/2014/main" id="{0DED9C4D-7624-AC7B-BA09-E985E2594C4B}"/>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6908437" y="4559334"/>
              <a:ext cx="1349616" cy="434126"/>
            </a:xfrm>
            <a:prstGeom prst="rect">
              <a:avLst/>
            </a:prstGeom>
          </p:spPr>
        </p:pic>
        <p:pic>
          <p:nvPicPr>
            <p:cNvPr id="6" name="Image 5">
              <a:extLst>
                <a:ext uri="{FF2B5EF4-FFF2-40B4-BE49-F238E27FC236}">
                  <a16:creationId xmlns:a16="http://schemas.microsoft.com/office/drawing/2014/main" id="{6C95C80A-5FEF-7209-4A76-372869C1E979}"/>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137204" y="4506397"/>
              <a:ext cx="812756" cy="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Image 6">
              <a:extLst>
                <a:ext uri="{FF2B5EF4-FFF2-40B4-BE49-F238E27FC236}">
                  <a16:creationId xmlns:a16="http://schemas.microsoft.com/office/drawing/2014/main" id="{93AACEA9-0F8F-6C42-29D1-8C7E1CF6BFAB}"/>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068682" y="4506397"/>
              <a:ext cx="966877" cy="540000"/>
            </a:xfrm>
            <a:prstGeom prst="rect">
              <a:avLst/>
            </a:prstGeom>
          </p:spPr>
        </p:pic>
        <p:pic>
          <p:nvPicPr>
            <p:cNvPr id="14" name="Image 13">
              <a:extLst>
                <a:ext uri="{FF2B5EF4-FFF2-40B4-BE49-F238E27FC236}">
                  <a16:creationId xmlns:a16="http://schemas.microsoft.com/office/drawing/2014/main" id="{9830C9BE-D7E1-2DD3-88F7-24D3BFEF6207}"/>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2491542" y="4490822"/>
              <a:ext cx="1475495" cy="540000"/>
            </a:xfrm>
            <a:prstGeom prst="rect">
              <a:avLst/>
            </a:prstGeom>
          </p:spPr>
        </p:pic>
        <p:pic>
          <p:nvPicPr>
            <p:cNvPr id="18" name="Image 17" descr="Une image contenant signe, alimentation&#10;&#10;Description générée automatiquement">
              <a:extLst>
                <a:ext uri="{FF2B5EF4-FFF2-40B4-BE49-F238E27FC236}">
                  <a16:creationId xmlns:a16="http://schemas.microsoft.com/office/drawing/2014/main" id="{129B2051-1226-8C60-A132-6026EBEB4DE0}"/>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6051605" y="4398804"/>
              <a:ext cx="755187" cy="755187"/>
            </a:xfrm>
            <a:prstGeom prst="rect">
              <a:avLst/>
            </a:prstGeom>
          </p:spPr>
        </p:pic>
        <p:pic>
          <p:nvPicPr>
            <p:cNvPr id="21" name="Image 20">
              <a:extLst>
                <a:ext uri="{FF2B5EF4-FFF2-40B4-BE49-F238E27FC236}">
                  <a16:creationId xmlns:a16="http://schemas.microsoft.com/office/drawing/2014/main" id="{1DF74ABC-8139-F785-05F8-DC1DAC2C8999}"/>
                </a:ext>
              </a:extLst>
            </p:cNvPr>
            <p:cNvPicPr>
              <a:picLocks noChangeAspect="1"/>
            </p:cNvPicPr>
            <p:nvPr userDrawn="1"/>
          </p:nvPicPr>
          <p:blipFill>
            <a:blip r:embed="rId9" cstate="print">
              <a:extLst>
                <a:ext uri="{28A0092B-C50C-407E-A947-70E740481C1C}">
                  <a14:useLocalDpi xmlns:a14="http://schemas.microsoft.com/office/drawing/2010/main" val="0"/>
                </a:ext>
              </a:extLst>
            </a:blip>
            <a:srcRect/>
            <a:stretch/>
          </p:blipFill>
          <p:spPr>
            <a:xfrm>
              <a:off x="8359699" y="4596396"/>
              <a:ext cx="592592" cy="360000"/>
            </a:xfrm>
            <a:prstGeom prst="rect">
              <a:avLst/>
            </a:prstGeom>
          </p:spPr>
        </p:pic>
      </p:grpSp>
      <p:pic>
        <p:nvPicPr>
          <p:cNvPr id="8" name="Image 7">
            <a:extLst>
              <a:ext uri="{FF2B5EF4-FFF2-40B4-BE49-F238E27FC236}">
                <a16:creationId xmlns:a16="http://schemas.microsoft.com/office/drawing/2014/main" id="{F5CD2F9C-498D-A189-8752-B714357319B0}"/>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a:stretch/>
        </p:blipFill>
        <p:spPr>
          <a:xfrm>
            <a:off x="272002" y="272482"/>
            <a:ext cx="1695907" cy="1695907"/>
          </a:xfrm>
          <a:prstGeom prst="rect">
            <a:avLst/>
          </a:prstGeom>
        </p:spPr>
      </p:pic>
    </p:spTree>
    <p:extLst>
      <p:ext uri="{BB962C8B-B14F-4D97-AF65-F5344CB8AC3E}">
        <p14:creationId xmlns:p14="http://schemas.microsoft.com/office/powerpoint/2010/main" val="38659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Vide Claire">
    <p:bg>
      <p:bgRef idx="1001">
        <a:schemeClr val="bg1"/>
      </p:bgRef>
    </p:bg>
    <p:spTree>
      <p:nvGrpSpPr>
        <p:cNvPr id="1" name=""/>
        <p:cNvGrpSpPr/>
        <p:nvPr/>
      </p:nvGrpSpPr>
      <p:grpSpPr>
        <a:xfrm>
          <a:off x="0" y="0"/>
          <a:ext cx="0" cy="0"/>
          <a:chOff x="0" y="0"/>
          <a:chExt cx="0" cy="0"/>
        </a:xfrm>
      </p:grpSpPr>
      <p:sp>
        <p:nvSpPr>
          <p:cNvPr id="2" name="Espace réservé du numéro de diapositive 5">
            <a:extLst>
              <a:ext uri="{FF2B5EF4-FFF2-40B4-BE49-F238E27FC236}">
                <a16:creationId xmlns:a16="http://schemas.microsoft.com/office/drawing/2014/main" id="{B3580B62-F56C-4059-ABE3-DA8FE995FEDE}"/>
              </a:ext>
            </a:extLst>
          </p:cNvPr>
          <p:cNvSpPr>
            <a:spLocks noGrp="1"/>
          </p:cNvSpPr>
          <p:nvPr>
            <p:ph type="sldNum" sz="quarter" idx="4"/>
          </p:nvPr>
        </p:nvSpPr>
        <p:spPr bwMode="gray">
          <a:xfrm>
            <a:off x="8676457" y="0"/>
            <a:ext cx="467544" cy="386550"/>
          </a:xfrm>
          <a:prstGeom prst="rect">
            <a:avLst/>
          </a:prstGeom>
        </p:spPr>
        <p:txBody>
          <a:bodyPr anchor="ctr"/>
          <a:lstStyle>
            <a:lvl1pPr algn="ctr">
              <a:defRPr lang="fr-FR" sz="1100" kern="1200" smtClean="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pic>
        <p:nvPicPr>
          <p:cNvPr id="5" name="Picture 4">
            <a:extLst>
              <a:ext uri="{FF2B5EF4-FFF2-40B4-BE49-F238E27FC236}">
                <a16:creationId xmlns:a16="http://schemas.microsoft.com/office/drawing/2014/main" id="{B9CBE48D-7727-48D2-8E74-77176EF598D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
        <p:nvSpPr>
          <p:cNvPr id="4" name="Espace réservé du pied de page 4">
            <a:extLst>
              <a:ext uri="{FF2B5EF4-FFF2-40B4-BE49-F238E27FC236}">
                <a16:creationId xmlns:a16="http://schemas.microsoft.com/office/drawing/2014/main" id="{F50E8F89-32BC-BE5F-C3B4-EA401A458E6C}"/>
              </a:ext>
            </a:extLst>
          </p:cNvPr>
          <p:cNvSpPr>
            <a:spLocks noGrp="1"/>
          </p:cNvSpPr>
          <p:nvPr>
            <p:ph type="ftr" sz="quarter" idx="3"/>
          </p:nvPr>
        </p:nvSpPr>
        <p:spPr>
          <a:xfrm>
            <a:off x="4795429" y="4746750"/>
            <a:ext cx="4114800" cy="365125"/>
          </a:xfrm>
          <a:prstGeom prst="rect">
            <a:avLst/>
          </a:prstGeom>
        </p:spPr>
        <p:txBody>
          <a:bodyPr/>
          <a:lstStyle>
            <a:lvl1pP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spTree>
    <p:extLst>
      <p:ext uri="{BB962C8B-B14F-4D97-AF65-F5344CB8AC3E}">
        <p14:creationId xmlns:p14="http://schemas.microsoft.com/office/powerpoint/2010/main" val="4123015842"/>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Vide Sombre">
    <p:bg>
      <p:bgPr>
        <a:solidFill>
          <a:srgbClr val="832777"/>
        </a:solidFill>
        <a:effectLst/>
      </p:bgPr>
    </p:bg>
    <p:spTree>
      <p:nvGrpSpPr>
        <p:cNvPr id="1" name=""/>
        <p:cNvGrpSpPr/>
        <p:nvPr/>
      </p:nvGrpSpPr>
      <p:grpSpPr>
        <a:xfrm>
          <a:off x="0" y="0"/>
          <a:ext cx="0" cy="0"/>
          <a:chOff x="0" y="0"/>
          <a:chExt cx="0" cy="0"/>
        </a:xfrm>
      </p:grpSpPr>
      <p:sp>
        <p:nvSpPr>
          <p:cNvPr id="2" name="Espace réservé du numéro de diapositive 5">
            <a:extLst>
              <a:ext uri="{FF2B5EF4-FFF2-40B4-BE49-F238E27FC236}">
                <a16:creationId xmlns:a16="http://schemas.microsoft.com/office/drawing/2014/main" id="{B3580B62-F56C-4059-ABE3-DA8FE995FEDE}"/>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3" name="Espace réservé du pied de page 4">
            <a:extLst>
              <a:ext uri="{FF2B5EF4-FFF2-40B4-BE49-F238E27FC236}">
                <a16:creationId xmlns:a16="http://schemas.microsoft.com/office/drawing/2014/main" id="{9EA915C9-B8A1-4FF7-91CA-43CCE96916BF}"/>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4" name="Picture 9">
            <a:extLst>
              <a:ext uri="{FF2B5EF4-FFF2-40B4-BE49-F238E27FC236}">
                <a16:creationId xmlns:a16="http://schemas.microsoft.com/office/drawing/2014/main" id="{CEA2FEF1-CA76-0E67-18FE-A06D996F082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1123500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Vide Dégradée">
    <p:bg>
      <p:bgPr>
        <a:gradFill flip="none" rotWithShape="1">
          <a:gsLst>
            <a:gs pos="0">
              <a:schemeClr val="accent1">
                <a:lumMod val="5000"/>
                <a:lumOff val="95000"/>
              </a:schemeClr>
            </a:gs>
            <a:gs pos="50000">
              <a:srgbClr val="832777"/>
            </a:gs>
            <a:gs pos="100000">
              <a:srgbClr val="832777"/>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2" name="Espace réservé du numéro de diapositive 5">
            <a:extLst>
              <a:ext uri="{FF2B5EF4-FFF2-40B4-BE49-F238E27FC236}">
                <a16:creationId xmlns:a16="http://schemas.microsoft.com/office/drawing/2014/main" id="{B3580B62-F56C-4059-ABE3-DA8FE995FEDE}"/>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3" name="Espace réservé du pied de page 4">
            <a:extLst>
              <a:ext uri="{FF2B5EF4-FFF2-40B4-BE49-F238E27FC236}">
                <a16:creationId xmlns:a16="http://schemas.microsoft.com/office/drawing/2014/main" id="{9EA915C9-B8A1-4FF7-91CA-43CCE96916BF}"/>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5" name="Picture 4">
            <a:extLst>
              <a:ext uri="{FF2B5EF4-FFF2-40B4-BE49-F238E27FC236}">
                <a16:creationId xmlns:a16="http://schemas.microsoft.com/office/drawing/2014/main" id="{B9CBE48D-7727-48D2-8E74-77176EF598D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266465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BA7316-2043-E14C-7507-1B46D2C9F63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9730B318-88D0-ECE4-3351-BB898065662D}"/>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4C289D1-D4E2-9224-8FCC-90D973C30B1C}"/>
              </a:ext>
            </a:extLst>
          </p:cNvPr>
          <p:cNvSpPr>
            <a:spLocks noGrp="1"/>
          </p:cNvSpPr>
          <p:nvPr>
            <p:ph type="dt" sz="half" idx="10"/>
          </p:nvPr>
        </p:nvSpPr>
        <p:spPr/>
        <p:txBody>
          <a:bodyPr/>
          <a:lstStyle/>
          <a:p>
            <a:fld id="{63908C42-E6E5-41A6-979C-10197915DBDB}" type="datetimeFigureOut">
              <a:rPr lang="fr-FR" smtClean="0"/>
              <a:t>23/01/2024</a:t>
            </a:fld>
            <a:endParaRPr lang="fr-FR"/>
          </a:p>
        </p:txBody>
      </p:sp>
      <p:sp>
        <p:nvSpPr>
          <p:cNvPr id="5" name="Espace réservé du pied de page 4">
            <a:extLst>
              <a:ext uri="{FF2B5EF4-FFF2-40B4-BE49-F238E27FC236}">
                <a16:creationId xmlns:a16="http://schemas.microsoft.com/office/drawing/2014/main" id="{4FB35FAA-43B2-825A-64A4-01F9D4EDF14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32C0B1F-2F85-729F-7CDE-830F6D1C7DDD}"/>
              </a:ext>
            </a:extLst>
          </p:cNvPr>
          <p:cNvSpPr>
            <a:spLocks noGrp="1"/>
          </p:cNvSpPr>
          <p:nvPr>
            <p:ph type="sldNum" sz="quarter" idx="12"/>
          </p:nvPr>
        </p:nvSpPr>
        <p:spPr/>
        <p:txBody>
          <a:bodyPr/>
          <a:lstStyle/>
          <a:p>
            <a:fld id="{C03275DF-C2E7-4A4E-BDB2-65A1FE52344E}" type="slidenum">
              <a:rPr lang="fr-FR" smtClean="0"/>
              <a:t>‹N°›</a:t>
            </a:fld>
            <a:endParaRPr lang="fr-FR"/>
          </a:p>
        </p:txBody>
      </p:sp>
    </p:spTree>
    <p:extLst>
      <p:ext uri="{BB962C8B-B14F-4D97-AF65-F5344CB8AC3E}">
        <p14:creationId xmlns:p14="http://schemas.microsoft.com/office/powerpoint/2010/main" val="3332782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re Sombre">
    <p:bg>
      <p:bgPr>
        <a:solidFill>
          <a:srgbClr val="832777"/>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FD14B9D2-750E-47B7-AB72-968ECDFB81CA}"/>
              </a:ext>
            </a:extLst>
          </p:cNvPr>
          <p:cNvSpPr/>
          <p:nvPr userDrawn="1"/>
        </p:nvSpPr>
        <p:spPr>
          <a:xfrm>
            <a:off x="0" y="4428782"/>
            <a:ext cx="9144000" cy="714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atin typeface="Arial" panose="020B0604020202020204" pitchFamily="34" charset="0"/>
              <a:ea typeface="Calibri" panose="020F0502020204030204" pitchFamily="34" charset="0"/>
              <a:cs typeface="Arial" panose="020B0604020202020204" pitchFamily="34" charset="0"/>
            </a:endParaRPr>
          </a:p>
        </p:txBody>
      </p:sp>
      <p:sp>
        <p:nvSpPr>
          <p:cNvPr id="15" name="Espace réservé du texte 3"/>
          <p:cNvSpPr>
            <a:spLocks noGrp="1"/>
          </p:cNvSpPr>
          <p:nvPr>
            <p:ph type="body" sz="quarter" idx="13" hasCustomPrompt="1"/>
          </p:nvPr>
        </p:nvSpPr>
        <p:spPr bwMode="gray">
          <a:xfrm>
            <a:off x="3579117" y="267494"/>
            <a:ext cx="5313363" cy="2889000"/>
          </a:xfrm>
        </p:spPr>
        <p:txBody>
          <a:bodyPr anchor="ctr" anchorCtr="0"/>
          <a:lstStyle>
            <a:lvl1pPr algn="r">
              <a:defRPr sz="2800" b="0" cap="small" baseline="0">
                <a:solidFill>
                  <a:schemeClr val="bg1"/>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bg1"/>
                </a:solidFill>
              </a:defRPr>
            </a:lvl2pPr>
          </a:lstStyle>
          <a:p>
            <a:pPr lvl="0"/>
            <a:r>
              <a:rPr lang="fr-FR" dirty="0"/>
              <a:t>Titre</a:t>
            </a:r>
          </a:p>
        </p:txBody>
      </p:sp>
      <p:pic>
        <p:nvPicPr>
          <p:cNvPr id="3" name="Image 2">
            <a:extLst>
              <a:ext uri="{FF2B5EF4-FFF2-40B4-BE49-F238E27FC236}">
                <a16:creationId xmlns:a16="http://schemas.microsoft.com/office/drawing/2014/main" id="{3F364889-BB14-DFB3-3426-71B6A1F63A9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72002" y="272482"/>
            <a:ext cx="1695907" cy="1695907"/>
          </a:xfrm>
          <a:prstGeom prst="rect">
            <a:avLst/>
          </a:prstGeom>
        </p:spPr>
      </p:pic>
      <p:sp>
        <p:nvSpPr>
          <p:cNvPr id="21" name="Espace réservé du texte 3">
            <a:extLst>
              <a:ext uri="{FF2B5EF4-FFF2-40B4-BE49-F238E27FC236}">
                <a16:creationId xmlns:a16="http://schemas.microsoft.com/office/drawing/2014/main" id="{7FDB4F1B-8FA9-731C-CD75-0C18A21F6143}"/>
              </a:ext>
            </a:extLst>
          </p:cNvPr>
          <p:cNvSpPr>
            <a:spLocks noGrp="1"/>
          </p:cNvSpPr>
          <p:nvPr>
            <p:ph type="body" sz="quarter" idx="14" hasCustomPrompt="1"/>
          </p:nvPr>
        </p:nvSpPr>
        <p:spPr bwMode="gray">
          <a:xfrm>
            <a:off x="60522" y="4443104"/>
            <a:ext cx="2351238" cy="666585"/>
          </a:xfrm>
        </p:spPr>
        <p:txBody>
          <a:bodyPr anchor="ctr" anchorCtr="0"/>
          <a:lstStyle>
            <a:lvl1pPr algn="l">
              <a:defRPr sz="1100" b="0" cap="none">
                <a:solidFill>
                  <a:srgbClr val="832777"/>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bg1"/>
                </a:solidFill>
              </a:defRPr>
            </a:lvl2pPr>
          </a:lstStyle>
          <a:p>
            <a:pPr lvl="0"/>
            <a:r>
              <a:rPr lang="fr-FR" dirty="0"/>
              <a:t>Auteur</a:t>
            </a:r>
          </a:p>
        </p:txBody>
      </p:sp>
      <p:grpSp>
        <p:nvGrpSpPr>
          <p:cNvPr id="22" name="Groupe 21">
            <a:extLst>
              <a:ext uri="{FF2B5EF4-FFF2-40B4-BE49-F238E27FC236}">
                <a16:creationId xmlns:a16="http://schemas.microsoft.com/office/drawing/2014/main" id="{2F181512-A13B-1B48-8E07-3AC3E34E09D8}"/>
              </a:ext>
            </a:extLst>
          </p:cNvPr>
          <p:cNvGrpSpPr/>
          <p:nvPr userDrawn="1"/>
        </p:nvGrpSpPr>
        <p:grpSpPr>
          <a:xfrm>
            <a:off x="2491542" y="4398804"/>
            <a:ext cx="6460749" cy="755187"/>
            <a:chOff x="2491542" y="4398804"/>
            <a:chExt cx="6460749" cy="755187"/>
          </a:xfrm>
        </p:grpSpPr>
        <p:pic>
          <p:nvPicPr>
            <p:cNvPr id="23" name="Image 22">
              <a:extLst>
                <a:ext uri="{FF2B5EF4-FFF2-40B4-BE49-F238E27FC236}">
                  <a16:creationId xmlns:a16="http://schemas.microsoft.com/office/drawing/2014/main" id="{1A3C5F35-3788-F274-0FA5-EC423C982BF6}"/>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6908437" y="4559334"/>
              <a:ext cx="1349616" cy="434126"/>
            </a:xfrm>
            <a:prstGeom prst="rect">
              <a:avLst/>
            </a:prstGeom>
          </p:spPr>
        </p:pic>
        <p:pic>
          <p:nvPicPr>
            <p:cNvPr id="24" name="Image 23">
              <a:extLst>
                <a:ext uri="{FF2B5EF4-FFF2-40B4-BE49-F238E27FC236}">
                  <a16:creationId xmlns:a16="http://schemas.microsoft.com/office/drawing/2014/main" id="{E0609A27-47A7-E21A-362F-3954FB5AD747}"/>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5137204" y="4506397"/>
              <a:ext cx="812756" cy="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Image 6">
              <a:extLst>
                <a:ext uri="{FF2B5EF4-FFF2-40B4-BE49-F238E27FC236}">
                  <a16:creationId xmlns:a16="http://schemas.microsoft.com/office/drawing/2014/main" id="{7246E884-3BCA-9AA4-0265-E10E32C7F15A}"/>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068682" y="4506397"/>
              <a:ext cx="966877" cy="540000"/>
            </a:xfrm>
            <a:prstGeom prst="rect">
              <a:avLst/>
            </a:prstGeom>
          </p:spPr>
        </p:pic>
        <p:pic>
          <p:nvPicPr>
            <p:cNvPr id="26" name="Image 13">
              <a:extLst>
                <a:ext uri="{FF2B5EF4-FFF2-40B4-BE49-F238E27FC236}">
                  <a16:creationId xmlns:a16="http://schemas.microsoft.com/office/drawing/2014/main" id="{15E3D92A-0C80-FEAB-7C9E-20831BCA2E21}"/>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2491542" y="4490822"/>
              <a:ext cx="1475495" cy="540000"/>
            </a:xfrm>
            <a:prstGeom prst="rect">
              <a:avLst/>
            </a:prstGeom>
          </p:spPr>
        </p:pic>
        <p:pic>
          <p:nvPicPr>
            <p:cNvPr id="27" name="Image 26" descr="Une image contenant signe, alimentation&#10;&#10;Description générée automatiquement">
              <a:extLst>
                <a:ext uri="{FF2B5EF4-FFF2-40B4-BE49-F238E27FC236}">
                  <a16:creationId xmlns:a16="http://schemas.microsoft.com/office/drawing/2014/main" id="{1A394739-7A84-10DC-0E21-FECF911CBBC6}"/>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6051605" y="4398804"/>
              <a:ext cx="755187" cy="755187"/>
            </a:xfrm>
            <a:prstGeom prst="rect">
              <a:avLst/>
            </a:prstGeom>
          </p:spPr>
        </p:pic>
        <p:pic>
          <p:nvPicPr>
            <p:cNvPr id="28" name="Image 27">
              <a:extLst>
                <a:ext uri="{FF2B5EF4-FFF2-40B4-BE49-F238E27FC236}">
                  <a16:creationId xmlns:a16="http://schemas.microsoft.com/office/drawing/2014/main" id="{F5D86F62-64A2-F92B-B216-B3F9CDA05EA2}"/>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a:stretch/>
          </p:blipFill>
          <p:spPr>
            <a:xfrm>
              <a:off x="8359699" y="4596396"/>
              <a:ext cx="592592" cy="360000"/>
            </a:xfrm>
            <a:prstGeom prst="rect">
              <a:avLst/>
            </a:prstGeom>
          </p:spPr>
        </p:pic>
      </p:grpSp>
    </p:spTree>
    <p:extLst>
      <p:ext uri="{BB962C8B-B14F-4D97-AF65-F5344CB8AC3E}">
        <p14:creationId xmlns:p14="http://schemas.microsoft.com/office/powerpoint/2010/main" val="2080224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re Dégradée">
    <p:bg>
      <p:bgPr>
        <a:gradFill flip="none" rotWithShape="1">
          <a:gsLst>
            <a:gs pos="0">
              <a:schemeClr val="bg1"/>
            </a:gs>
            <a:gs pos="50000">
              <a:srgbClr val="832777"/>
            </a:gs>
            <a:gs pos="100000">
              <a:srgbClr val="832777"/>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FD14B9D2-750E-47B7-AB72-968ECDFB81CA}"/>
              </a:ext>
            </a:extLst>
          </p:cNvPr>
          <p:cNvSpPr/>
          <p:nvPr userDrawn="1"/>
        </p:nvSpPr>
        <p:spPr>
          <a:xfrm>
            <a:off x="0" y="4428782"/>
            <a:ext cx="9144000" cy="714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atin typeface="Arial" panose="020B0604020202020204" pitchFamily="34" charset="0"/>
              <a:ea typeface="Calibri" panose="020F0502020204030204" pitchFamily="34" charset="0"/>
              <a:cs typeface="Arial" panose="020B0604020202020204" pitchFamily="34" charset="0"/>
            </a:endParaRPr>
          </a:p>
        </p:txBody>
      </p:sp>
      <p:sp>
        <p:nvSpPr>
          <p:cNvPr id="15" name="Espace réservé du texte 3"/>
          <p:cNvSpPr>
            <a:spLocks noGrp="1"/>
          </p:cNvSpPr>
          <p:nvPr>
            <p:ph type="body" sz="quarter" idx="13" hasCustomPrompt="1"/>
          </p:nvPr>
        </p:nvSpPr>
        <p:spPr bwMode="gray">
          <a:xfrm>
            <a:off x="3579117" y="267494"/>
            <a:ext cx="5313363" cy="2889000"/>
          </a:xfrm>
        </p:spPr>
        <p:txBody>
          <a:bodyPr anchor="ctr" anchorCtr="0"/>
          <a:lstStyle>
            <a:lvl1pPr algn="r">
              <a:defRPr sz="2800" b="0" cap="small" baseline="0">
                <a:solidFill>
                  <a:schemeClr val="bg1"/>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bg1"/>
                </a:solidFill>
              </a:defRPr>
            </a:lvl2pPr>
          </a:lstStyle>
          <a:p>
            <a:pPr lvl="0"/>
            <a:r>
              <a:rPr lang="fr-FR" dirty="0"/>
              <a:t>Titre</a:t>
            </a:r>
          </a:p>
        </p:txBody>
      </p:sp>
      <p:pic>
        <p:nvPicPr>
          <p:cNvPr id="2" name="Image 1">
            <a:extLst>
              <a:ext uri="{FF2B5EF4-FFF2-40B4-BE49-F238E27FC236}">
                <a16:creationId xmlns:a16="http://schemas.microsoft.com/office/drawing/2014/main" id="{D5A4440A-2EB9-6414-4B3F-ABB1D0F9D2A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72002" y="272482"/>
            <a:ext cx="1695907" cy="1695907"/>
          </a:xfrm>
          <a:prstGeom prst="rect">
            <a:avLst/>
          </a:prstGeom>
        </p:spPr>
      </p:pic>
      <p:sp>
        <p:nvSpPr>
          <p:cNvPr id="11" name="Espace réservé du texte 3">
            <a:extLst>
              <a:ext uri="{FF2B5EF4-FFF2-40B4-BE49-F238E27FC236}">
                <a16:creationId xmlns:a16="http://schemas.microsoft.com/office/drawing/2014/main" id="{7574C93B-AFE9-B85B-FDCB-8C253B8FC540}"/>
              </a:ext>
            </a:extLst>
          </p:cNvPr>
          <p:cNvSpPr>
            <a:spLocks noGrp="1"/>
          </p:cNvSpPr>
          <p:nvPr>
            <p:ph type="body" sz="quarter" idx="14" hasCustomPrompt="1"/>
          </p:nvPr>
        </p:nvSpPr>
        <p:spPr bwMode="gray">
          <a:xfrm>
            <a:off x="60522" y="4443104"/>
            <a:ext cx="2351238" cy="666585"/>
          </a:xfrm>
        </p:spPr>
        <p:txBody>
          <a:bodyPr anchor="ctr" anchorCtr="0"/>
          <a:lstStyle>
            <a:lvl1pPr algn="l">
              <a:defRPr sz="1100" b="0" cap="none">
                <a:solidFill>
                  <a:srgbClr val="832777"/>
                </a:solidFill>
                <a:latin typeface="Arial" panose="020B0604020202020204" pitchFamily="34" charset="0"/>
                <a:ea typeface="Calibri" panose="020F0502020204030204" pitchFamily="34" charset="0"/>
                <a:cs typeface="Arial" panose="020B0604020202020204" pitchFamily="34" charset="0"/>
              </a:defRPr>
            </a:lvl1pPr>
            <a:lvl2pPr algn="r">
              <a:defRPr sz="2800" b="0" cap="none">
                <a:solidFill>
                  <a:schemeClr val="bg1"/>
                </a:solidFill>
              </a:defRPr>
            </a:lvl2pPr>
          </a:lstStyle>
          <a:p>
            <a:pPr lvl="0"/>
            <a:r>
              <a:rPr lang="fr-FR" dirty="0"/>
              <a:t>Auteur</a:t>
            </a:r>
          </a:p>
        </p:txBody>
      </p:sp>
      <p:grpSp>
        <p:nvGrpSpPr>
          <p:cNvPr id="12" name="Groupe 11">
            <a:extLst>
              <a:ext uri="{FF2B5EF4-FFF2-40B4-BE49-F238E27FC236}">
                <a16:creationId xmlns:a16="http://schemas.microsoft.com/office/drawing/2014/main" id="{A003846C-EB23-FF28-7F03-7B7AFB0C5014}"/>
              </a:ext>
            </a:extLst>
          </p:cNvPr>
          <p:cNvGrpSpPr/>
          <p:nvPr userDrawn="1"/>
        </p:nvGrpSpPr>
        <p:grpSpPr>
          <a:xfrm>
            <a:off x="2491542" y="4398804"/>
            <a:ext cx="6460749" cy="755187"/>
            <a:chOff x="2491542" y="4398804"/>
            <a:chExt cx="6460749" cy="755187"/>
          </a:xfrm>
        </p:grpSpPr>
        <p:pic>
          <p:nvPicPr>
            <p:cNvPr id="13" name="Image 12">
              <a:extLst>
                <a:ext uri="{FF2B5EF4-FFF2-40B4-BE49-F238E27FC236}">
                  <a16:creationId xmlns:a16="http://schemas.microsoft.com/office/drawing/2014/main" id="{B6B88C5B-1CB7-B474-9882-6B88A9F03E7A}"/>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6908437" y="4559334"/>
              <a:ext cx="1349616" cy="434126"/>
            </a:xfrm>
            <a:prstGeom prst="rect">
              <a:avLst/>
            </a:prstGeom>
          </p:spPr>
        </p:pic>
        <p:pic>
          <p:nvPicPr>
            <p:cNvPr id="14" name="Image 13">
              <a:extLst>
                <a:ext uri="{FF2B5EF4-FFF2-40B4-BE49-F238E27FC236}">
                  <a16:creationId xmlns:a16="http://schemas.microsoft.com/office/drawing/2014/main" id="{A4C2BA87-5151-A8EA-3EA3-F21FFBCF4EB7}"/>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5137204" y="4506397"/>
              <a:ext cx="812756" cy="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Image 6">
              <a:extLst>
                <a:ext uri="{FF2B5EF4-FFF2-40B4-BE49-F238E27FC236}">
                  <a16:creationId xmlns:a16="http://schemas.microsoft.com/office/drawing/2014/main" id="{EFD458EA-3FEC-B3EF-11C7-0BA1C27D3F05}"/>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068682" y="4506397"/>
              <a:ext cx="966877" cy="540000"/>
            </a:xfrm>
            <a:prstGeom prst="rect">
              <a:avLst/>
            </a:prstGeom>
          </p:spPr>
        </p:pic>
        <p:pic>
          <p:nvPicPr>
            <p:cNvPr id="17" name="Image 13">
              <a:extLst>
                <a:ext uri="{FF2B5EF4-FFF2-40B4-BE49-F238E27FC236}">
                  <a16:creationId xmlns:a16="http://schemas.microsoft.com/office/drawing/2014/main" id="{68E98E6F-CBB2-CF81-BD11-636F724F4024}"/>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2491542" y="4490822"/>
              <a:ext cx="1475495" cy="540000"/>
            </a:xfrm>
            <a:prstGeom prst="rect">
              <a:avLst/>
            </a:prstGeom>
          </p:spPr>
        </p:pic>
        <p:pic>
          <p:nvPicPr>
            <p:cNvPr id="19" name="Image 18" descr="Une image contenant signe, alimentation&#10;&#10;Description générée automatiquement">
              <a:extLst>
                <a:ext uri="{FF2B5EF4-FFF2-40B4-BE49-F238E27FC236}">
                  <a16:creationId xmlns:a16="http://schemas.microsoft.com/office/drawing/2014/main" id="{CF3C89DB-FE4C-AB3C-3CF8-F17CEA3400FC}"/>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6051605" y="4398804"/>
              <a:ext cx="755187" cy="755187"/>
            </a:xfrm>
            <a:prstGeom prst="rect">
              <a:avLst/>
            </a:prstGeom>
          </p:spPr>
        </p:pic>
        <p:pic>
          <p:nvPicPr>
            <p:cNvPr id="20" name="Image 19">
              <a:extLst>
                <a:ext uri="{FF2B5EF4-FFF2-40B4-BE49-F238E27FC236}">
                  <a16:creationId xmlns:a16="http://schemas.microsoft.com/office/drawing/2014/main" id="{379106BE-24D3-EBA9-E6D0-DFAEF81BA4FD}"/>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a:stretch/>
          </p:blipFill>
          <p:spPr>
            <a:xfrm>
              <a:off x="8359699" y="4596396"/>
              <a:ext cx="592592" cy="360000"/>
            </a:xfrm>
            <a:prstGeom prst="rect">
              <a:avLst/>
            </a:prstGeom>
          </p:spPr>
        </p:pic>
      </p:grpSp>
    </p:spTree>
    <p:extLst>
      <p:ext uri="{BB962C8B-B14F-4D97-AF65-F5344CB8AC3E}">
        <p14:creationId xmlns:p14="http://schemas.microsoft.com/office/powerpoint/2010/main" val="3260497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Normale Claire 1 colonn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5450"/>
            <a:ext cx="8640960" cy="276090"/>
          </a:xfrm>
        </p:spPr>
        <p:txBody>
          <a:bodyPr/>
          <a:lstStyle>
            <a:lvl1pPr>
              <a:defRPr sz="1600" cap="none" baseline="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pPr lvl="0"/>
            <a:r>
              <a:rPr lang="fr-FR" dirty="0"/>
              <a:t>0.0 Titre</a:t>
            </a:r>
          </a:p>
        </p:txBody>
      </p:sp>
      <p:sp>
        <p:nvSpPr>
          <p:cNvPr id="11" name="Espace réservé du contenu 2"/>
          <p:cNvSpPr>
            <a:spLocks noGrp="1"/>
          </p:cNvSpPr>
          <p:nvPr>
            <p:ph idx="14"/>
          </p:nvPr>
        </p:nvSpPr>
        <p:spPr bwMode="gray">
          <a:xfrm>
            <a:off x="251520" y="700440"/>
            <a:ext cx="8640960" cy="4037610"/>
          </a:xfrm>
        </p:spPr>
        <p:txBody>
          <a:bodyPr/>
          <a:lstStyle>
            <a:lvl1pPr>
              <a:defRPr>
                <a:solidFill>
                  <a:srgbClr val="832777"/>
                </a:solidFill>
                <a:latin typeface="Arial" panose="020B0604020202020204" pitchFamily="34" charset="0"/>
                <a:ea typeface="Calibri" panose="020F0502020204030204" pitchFamily="34" charset="0"/>
                <a:cs typeface="Arial" panose="020B0604020202020204" pitchFamily="34" charset="0"/>
              </a:defRPr>
            </a:lvl1pPr>
            <a:lvl2pPr>
              <a:defRPr>
                <a:solidFill>
                  <a:srgbClr val="832777"/>
                </a:solidFill>
                <a:latin typeface="Arial" panose="020B0604020202020204" pitchFamily="34" charset="0"/>
                <a:ea typeface="Calibri" panose="020F0502020204030204" pitchFamily="34" charset="0"/>
                <a:cs typeface="Arial" panose="020B0604020202020204" pitchFamily="34" charset="0"/>
              </a:defRPr>
            </a:lvl2pPr>
            <a:lvl3pPr>
              <a:defRPr>
                <a:solidFill>
                  <a:srgbClr val="7700EE"/>
                </a:solidFill>
                <a:latin typeface="Arial" panose="020B0604020202020204" pitchFamily="34" charset="0"/>
                <a:ea typeface="Calibri" panose="020F0502020204030204" pitchFamily="34" charset="0"/>
                <a:cs typeface="Arial" panose="020B0604020202020204" pitchFamily="34" charset="0"/>
              </a:defRPr>
            </a:lvl3pPr>
            <a:lvl4pPr>
              <a:defRPr>
                <a:solidFill>
                  <a:srgbClr val="7700EE"/>
                </a:solidFill>
                <a:latin typeface="Arial" panose="020B0604020202020204" pitchFamily="34" charset="0"/>
                <a:ea typeface="Calibri" panose="020F0502020204030204" pitchFamily="34" charset="0"/>
                <a:cs typeface="Arial" panose="020B0604020202020204" pitchFamily="34" charset="0"/>
              </a:defRPr>
            </a:lvl4pPr>
            <a:lvl5pPr>
              <a:defRPr>
                <a:solidFill>
                  <a:srgbClr val="7700EE"/>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numéro de diapositive 5">
            <a:extLst>
              <a:ext uri="{FF2B5EF4-FFF2-40B4-BE49-F238E27FC236}">
                <a16:creationId xmlns:a16="http://schemas.microsoft.com/office/drawing/2014/main" id="{5D271E36-19E9-430A-968E-62C28BDBF7A5}"/>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6" name="Espace réservé du pied de page 4">
            <a:extLst>
              <a:ext uri="{FF2B5EF4-FFF2-40B4-BE49-F238E27FC236}">
                <a16:creationId xmlns:a16="http://schemas.microsoft.com/office/drawing/2014/main" id="{616DB3FA-25E9-49E2-B2CA-B3F43E4D7666}"/>
              </a:ext>
            </a:extLst>
          </p:cNvPr>
          <p:cNvSpPr>
            <a:spLocks noGrp="1"/>
          </p:cNvSpPr>
          <p:nvPr>
            <p:ph type="ftr" sz="quarter" idx="3"/>
          </p:nvPr>
        </p:nvSpPr>
        <p:spPr>
          <a:xfrm>
            <a:off x="4795429" y="4746750"/>
            <a:ext cx="4114800" cy="365125"/>
          </a:xfrm>
          <a:prstGeom prst="rect">
            <a:avLst/>
          </a:prstGeom>
        </p:spPr>
        <p:txBody>
          <a:bodyPr/>
          <a:lstStyle>
            <a:lvl1pP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10" name="Picture 9">
            <a:extLst>
              <a:ext uri="{FF2B5EF4-FFF2-40B4-BE49-F238E27FC236}">
                <a16:creationId xmlns:a16="http://schemas.microsoft.com/office/drawing/2014/main" id="{088E5558-468D-416D-AAA3-36550449ABA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2321209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Normale Sombre 1 colonne">
    <p:bg>
      <p:bgPr>
        <a:solidFill>
          <a:srgbClr val="832777"/>
        </a:soli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5450"/>
            <a:ext cx="8640960" cy="276090"/>
          </a:xfrm>
        </p:spPr>
        <p:txBody>
          <a:bodyPr/>
          <a:lstStyle>
            <a:lvl1pPr>
              <a:defRPr sz="1600" cap="none" baseline="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pPr lvl="0"/>
            <a:r>
              <a:rPr lang="fr-FR" dirty="0"/>
              <a:t>0.0 Titre</a:t>
            </a:r>
          </a:p>
        </p:txBody>
      </p:sp>
      <p:sp>
        <p:nvSpPr>
          <p:cNvPr id="11" name="Espace réservé du contenu 2"/>
          <p:cNvSpPr>
            <a:spLocks noGrp="1"/>
          </p:cNvSpPr>
          <p:nvPr>
            <p:ph idx="14"/>
          </p:nvPr>
        </p:nvSpPr>
        <p:spPr bwMode="gray">
          <a:xfrm>
            <a:off x="251520" y="700440"/>
            <a:ext cx="8640960" cy="403761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lumMod val="95000"/>
                  </a:schemeClr>
                </a:solidFill>
                <a:latin typeface="Arial" panose="020B0604020202020204" pitchFamily="34" charset="0"/>
                <a:ea typeface="Calibri" panose="020F0502020204030204" pitchFamily="34" charset="0"/>
                <a:cs typeface="Arial" panose="020B0604020202020204" pitchFamily="34" charset="0"/>
              </a:defRPr>
            </a:lvl2pPr>
            <a:lvl3pPr>
              <a:defRPr>
                <a:solidFill>
                  <a:schemeClr val="tx1">
                    <a:lumMod val="20000"/>
                    <a:lumOff val="80000"/>
                  </a:schemeClr>
                </a:solidFill>
                <a:latin typeface="Arial" panose="020B0604020202020204" pitchFamily="34" charset="0"/>
                <a:ea typeface="Calibri" panose="020F0502020204030204" pitchFamily="34" charset="0"/>
                <a:cs typeface="Arial" panose="020B0604020202020204" pitchFamily="34" charset="0"/>
              </a:defRPr>
            </a:lvl3pPr>
            <a:lvl4pPr>
              <a:defRPr>
                <a:solidFill>
                  <a:schemeClr val="tx1">
                    <a:lumMod val="20000"/>
                    <a:lumOff val="80000"/>
                  </a:schemeClr>
                </a:solidFill>
                <a:latin typeface="Arial" panose="020B0604020202020204" pitchFamily="34" charset="0"/>
                <a:ea typeface="Calibri" panose="020F0502020204030204" pitchFamily="34" charset="0"/>
                <a:cs typeface="Arial" panose="020B0604020202020204" pitchFamily="34" charset="0"/>
              </a:defRPr>
            </a:lvl4pPr>
            <a:lvl5pPr>
              <a:defRPr>
                <a:solidFill>
                  <a:schemeClr val="tx1">
                    <a:lumMod val="20000"/>
                    <a:lumOff val="80000"/>
                  </a:schemeClr>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numéro de diapositive 5">
            <a:extLst>
              <a:ext uri="{FF2B5EF4-FFF2-40B4-BE49-F238E27FC236}">
                <a16:creationId xmlns:a16="http://schemas.microsoft.com/office/drawing/2014/main" id="{5D271E36-19E9-430A-968E-62C28BDBF7A5}"/>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6" name="Espace réservé du pied de page 4">
            <a:extLst>
              <a:ext uri="{FF2B5EF4-FFF2-40B4-BE49-F238E27FC236}">
                <a16:creationId xmlns:a16="http://schemas.microsoft.com/office/drawing/2014/main" id="{616DB3FA-25E9-49E2-B2CA-B3F43E4D7666}"/>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lumMod val="95000"/>
                  </a:schemeClr>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3" name="Picture 9">
            <a:extLst>
              <a:ext uri="{FF2B5EF4-FFF2-40B4-BE49-F238E27FC236}">
                <a16:creationId xmlns:a16="http://schemas.microsoft.com/office/drawing/2014/main" id="{AD205D2D-B75F-B067-F9DD-932F5439521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87357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Normale Dégradée 1 colonne">
    <p:bg>
      <p:bgPr>
        <a:gradFill flip="none" rotWithShape="1">
          <a:gsLst>
            <a:gs pos="0">
              <a:schemeClr val="accent1">
                <a:lumMod val="5000"/>
                <a:lumOff val="95000"/>
              </a:schemeClr>
            </a:gs>
            <a:gs pos="50000">
              <a:srgbClr val="832777"/>
            </a:gs>
            <a:gs pos="100000">
              <a:srgbClr val="832777"/>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5450"/>
            <a:ext cx="8640960" cy="276090"/>
          </a:xfrm>
        </p:spPr>
        <p:txBody>
          <a:bodyPr/>
          <a:lstStyle>
            <a:lvl1pPr>
              <a:defRPr sz="1600" cap="none" baseline="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pPr lvl="0"/>
            <a:r>
              <a:rPr lang="fr-FR" dirty="0"/>
              <a:t>0.0 Titre</a:t>
            </a:r>
          </a:p>
        </p:txBody>
      </p:sp>
      <p:sp>
        <p:nvSpPr>
          <p:cNvPr id="11" name="Espace réservé du contenu 2"/>
          <p:cNvSpPr>
            <a:spLocks noGrp="1"/>
          </p:cNvSpPr>
          <p:nvPr>
            <p:ph idx="14"/>
          </p:nvPr>
        </p:nvSpPr>
        <p:spPr bwMode="gray">
          <a:xfrm>
            <a:off x="251520" y="700440"/>
            <a:ext cx="8640960" cy="403761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lumMod val="95000"/>
                  </a:schemeClr>
                </a:solidFill>
                <a:latin typeface="Arial" panose="020B0604020202020204" pitchFamily="34" charset="0"/>
                <a:ea typeface="Calibri" panose="020F0502020204030204" pitchFamily="34" charset="0"/>
                <a:cs typeface="Arial" panose="020B0604020202020204" pitchFamily="34" charset="0"/>
              </a:defRPr>
            </a:lvl2pPr>
            <a:lvl3pPr>
              <a:defRPr>
                <a:latin typeface="Arial" panose="020B0604020202020204" pitchFamily="34" charset="0"/>
                <a:ea typeface="Calibri" panose="020F0502020204030204" pitchFamily="34" charset="0"/>
                <a:cs typeface="Arial" panose="020B0604020202020204" pitchFamily="34" charset="0"/>
              </a:defRPr>
            </a:lvl3pPr>
            <a:lvl4pPr>
              <a:defRPr>
                <a:latin typeface="Arial" panose="020B0604020202020204" pitchFamily="34" charset="0"/>
                <a:ea typeface="Calibri" panose="020F0502020204030204" pitchFamily="34" charset="0"/>
                <a:cs typeface="Arial" panose="020B0604020202020204" pitchFamily="34" charset="0"/>
              </a:defRPr>
            </a:lvl4pPr>
            <a:lvl5pPr>
              <a:defRPr>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numéro de diapositive 5">
            <a:extLst>
              <a:ext uri="{FF2B5EF4-FFF2-40B4-BE49-F238E27FC236}">
                <a16:creationId xmlns:a16="http://schemas.microsoft.com/office/drawing/2014/main" id="{5D271E36-19E9-430A-968E-62C28BDBF7A5}"/>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6" name="Espace réservé du pied de page 4">
            <a:extLst>
              <a:ext uri="{FF2B5EF4-FFF2-40B4-BE49-F238E27FC236}">
                <a16:creationId xmlns:a16="http://schemas.microsoft.com/office/drawing/2014/main" id="{616DB3FA-25E9-49E2-B2CA-B3F43E4D7666}"/>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lumMod val="95000"/>
                  </a:schemeClr>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10" name="Picture 9">
            <a:extLst>
              <a:ext uri="{FF2B5EF4-FFF2-40B4-BE49-F238E27FC236}">
                <a16:creationId xmlns:a16="http://schemas.microsoft.com/office/drawing/2014/main" id="{8A78ACFB-F51A-427A-85FB-34B3C48334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273031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Normale Claire 2 colonne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4101"/>
            <a:ext cx="8640960" cy="276090"/>
          </a:xfrm>
        </p:spPr>
        <p:txBody>
          <a:bodyPr/>
          <a:lstStyle>
            <a:lvl1pPr>
              <a:defRPr lang="fr-FR" sz="1600" b="0" kern="1200" cap="none" baseline="0" dirty="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pPr marL="0" lvl="0" indent="0" algn="l" defTabSz="914400" rtl="0" eaLnBrk="1" latinLnBrk="0" hangingPunct="1">
              <a:lnSpc>
                <a:spcPct val="100000"/>
              </a:lnSpc>
              <a:spcBef>
                <a:spcPts val="0"/>
              </a:spcBef>
              <a:spcAft>
                <a:spcPts val="0"/>
              </a:spcAft>
              <a:buSzPct val="25000"/>
              <a:buFontTx/>
              <a:buNone/>
            </a:pPr>
            <a:r>
              <a:rPr lang="fr-FR" dirty="0"/>
              <a:t>0.0 Titre</a:t>
            </a:r>
          </a:p>
        </p:txBody>
      </p:sp>
      <p:sp>
        <p:nvSpPr>
          <p:cNvPr id="11" name="Espace réservé du contenu 2"/>
          <p:cNvSpPr>
            <a:spLocks noGrp="1"/>
          </p:cNvSpPr>
          <p:nvPr>
            <p:ph idx="14"/>
          </p:nvPr>
        </p:nvSpPr>
        <p:spPr bwMode="gray">
          <a:xfrm>
            <a:off x="280723" y="718020"/>
            <a:ext cx="3960000" cy="3960000"/>
          </a:xfrm>
        </p:spPr>
        <p:txBody>
          <a:bodyPr/>
          <a:lstStyle>
            <a:lvl1pPr>
              <a:defRPr>
                <a:solidFill>
                  <a:srgbClr val="832777"/>
                </a:solidFill>
                <a:latin typeface="Arial" panose="020B0604020202020204" pitchFamily="34" charset="0"/>
                <a:ea typeface="Calibri" panose="020F0502020204030204" pitchFamily="34" charset="0"/>
                <a:cs typeface="Arial" panose="020B0604020202020204" pitchFamily="34" charset="0"/>
              </a:defRPr>
            </a:lvl1pPr>
            <a:lvl2pPr>
              <a:defRPr>
                <a:solidFill>
                  <a:srgbClr val="832777"/>
                </a:solidFill>
                <a:latin typeface="Arial" panose="020B0604020202020204" pitchFamily="34" charset="0"/>
                <a:ea typeface="Calibri" panose="020F0502020204030204" pitchFamily="34" charset="0"/>
                <a:cs typeface="Arial" panose="020B0604020202020204" pitchFamily="34" charset="0"/>
              </a:defRPr>
            </a:lvl2pPr>
            <a:lvl3pPr>
              <a:defRPr>
                <a:latin typeface="Arial" panose="020B0604020202020204" pitchFamily="34" charset="0"/>
                <a:ea typeface="Calibri" panose="020F0502020204030204" pitchFamily="34" charset="0"/>
                <a:cs typeface="Arial" panose="020B0604020202020204" pitchFamily="34" charset="0"/>
              </a:defRPr>
            </a:lvl3pPr>
            <a:lvl4pPr>
              <a:defRPr>
                <a:latin typeface="Arial" panose="020B0604020202020204" pitchFamily="34" charset="0"/>
                <a:ea typeface="Calibri" panose="020F0502020204030204" pitchFamily="34" charset="0"/>
                <a:cs typeface="Arial" panose="020B0604020202020204" pitchFamily="34" charset="0"/>
              </a:defRPr>
            </a:lvl4pPr>
            <a:lvl5pPr>
              <a:defRPr>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p:nvPr>
        </p:nvSpPr>
        <p:spPr bwMode="gray">
          <a:xfrm>
            <a:off x="4919171" y="680191"/>
            <a:ext cx="3960000" cy="3960000"/>
          </a:xfrm>
        </p:spPr>
        <p:txBody>
          <a:bodyPr/>
          <a:lstStyle>
            <a:lvl1pPr>
              <a:defRPr>
                <a:latin typeface="Arial" panose="020B0604020202020204" pitchFamily="34" charset="0"/>
                <a:ea typeface="Calibri" panose="020F0502020204030204" pitchFamily="34" charset="0"/>
                <a:cs typeface="Arial" panose="020B0604020202020204" pitchFamily="34" charset="0"/>
              </a:defRPr>
            </a:lvl1pPr>
            <a:lvl2pPr>
              <a:defRPr>
                <a:latin typeface="Arial" panose="020B0604020202020204" pitchFamily="34" charset="0"/>
                <a:ea typeface="Calibri" panose="020F0502020204030204" pitchFamily="34" charset="0"/>
                <a:cs typeface="Arial" panose="020B0604020202020204" pitchFamily="34" charset="0"/>
              </a:defRPr>
            </a:lvl2pPr>
            <a:lvl3pPr>
              <a:defRPr>
                <a:latin typeface="Arial" panose="020B0604020202020204" pitchFamily="34" charset="0"/>
                <a:ea typeface="Calibri" panose="020F0502020204030204" pitchFamily="34" charset="0"/>
                <a:cs typeface="Arial" panose="020B0604020202020204" pitchFamily="34" charset="0"/>
              </a:defRPr>
            </a:lvl3pPr>
            <a:lvl4pPr>
              <a:defRPr>
                <a:latin typeface="Arial" panose="020B0604020202020204" pitchFamily="34" charset="0"/>
                <a:ea typeface="Calibri" panose="020F0502020204030204" pitchFamily="34" charset="0"/>
                <a:cs typeface="Arial" panose="020B0604020202020204" pitchFamily="34" charset="0"/>
              </a:defRPr>
            </a:lvl4pPr>
            <a:lvl5pPr>
              <a:defRPr>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2" name="Espace réservé du numéro de diapositive 5">
            <a:extLst>
              <a:ext uri="{FF2B5EF4-FFF2-40B4-BE49-F238E27FC236}">
                <a16:creationId xmlns:a16="http://schemas.microsoft.com/office/drawing/2014/main" id="{EE915278-1849-4BCD-8822-AB26AF1E0E8D}"/>
              </a:ext>
            </a:extLst>
          </p:cNvPr>
          <p:cNvSpPr>
            <a:spLocks noGrp="1"/>
          </p:cNvSpPr>
          <p:nvPr>
            <p:ph type="sldNum" sz="quarter" idx="4"/>
          </p:nvPr>
        </p:nvSpPr>
        <p:spPr bwMode="gray">
          <a:xfrm>
            <a:off x="8676457" y="0"/>
            <a:ext cx="467544" cy="386550"/>
          </a:xfrm>
          <a:prstGeom prst="rect">
            <a:avLst/>
          </a:prstGeom>
        </p:spPr>
        <p:txBody>
          <a:bodyPr anchor="ctr"/>
          <a:lstStyle>
            <a:lvl1pPr algn="ctr">
              <a:defRPr lang="fr-FR" sz="1100" kern="1200" smtClean="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7" name="Espace réservé du pied de page 4">
            <a:extLst>
              <a:ext uri="{FF2B5EF4-FFF2-40B4-BE49-F238E27FC236}">
                <a16:creationId xmlns:a16="http://schemas.microsoft.com/office/drawing/2014/main" id="{E776CD0A-B2FB-4C8F-BFDE-2A6A3A2E5DA7}"/>
              </a:ext>
            </a:extLst>
          </p:cNvPr>
          <p:cNvSpPr>
            <a:spLocks noGrp="1"/>
          </p:cNvSpPr>
          <p:nvPr>
            <p:ph type="ftr" sz="quarter" idx="3"/>
          </p:nvPr>
        </p:nvSpPr>
        <p:spPr>
          <a:xfrm>
            <a:off x="4795429" y="4746750"/>
            <a:ext cx="4114800" cy="365125"/>
          </a:xfrm>
          <a:prstGeom prst="rect">
            <a:avLst/>
          </a:prstGeom>
        </p:spPr>
        <p:txBody>
          <a:bodyPr/>
          <a:lstStyle>
            <a:lvl1pP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13" name="Picture 12">
            <a:extLst>
              <a:ext uri="{FF2B5EF4-FFF2-40B4-BE49-F238E27FC236}">
                <a16:creationId xmlns:a16="http://schemas.microsoft.com/office/drawing/2014/main" id="{AB3C315F-FDEA-4640-B594-9A9D8AC78AC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845761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Normale Sombre 2 colonnes">
    <p:bg>
      <p:bgPr>
        <a:solidFill>
          <a:srgbClr val="832777"/>
        </a:soli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4101"/>
            <a:ext cx="8640960" cy="276090"/>
          </a:xfrm>
        </p:spPr>
        <p:txBody>
          <a:bodyPr/>
          <a:lstStyle>
            <a:lvl1pPr>
              <a:defRPr lang="fr-FR" sz="1600" b="0" kern="1200" cap="none" baseline="0" dirty="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pPr marL="0" lvl="0" indent="0" algn="l" defTabSz="914400" rtl="0" eaLnBrk="1" latinLnBrk="0" hangingPunct="1">
              <a:lnSpc>
                <a:spcPct val="100000"/>
              </a:lnSpc>
              <a:spcBef>
                <a:spcPts val="0"/>
              </a:spcBef>
              <a:spcAft>
                <a:spcPts val="0"/>
              </a:spcAft>
              <a:buSzPct val="25000"/>
              <a:buFontTx/>
              <a:buNone/>
            </a:pPr>
            <a:r>
              <a:rPr lang="fr-FR" dirty="0"/>
              <a:t>0.0 Titre</a:t>
            </a:r>
          </a:p>
        </p:txBody>
      </p:sp>
      <p:sp>
        <p:nvSpPr>
          <p:cNvPr id="11" name="Espace réservé du contenu 2"/>
          <p:cNvSpPr>
            <a:spLocks noGrp="1"/>
          </p:cNvSpPr>
          <p:nvPr>
            <p:ph idx="14"/>
          </p:nvPr>
        </p:nvSpPr>
        <p:spPr bwMode="gray">
          <a:xfrm>
            <a:off x="280723" y="718020"/>
            <a:ext cx="3960000" cy="396000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solidFill>
                <a:latin typeface="Arial" panose="020B0604020202020204" pitchFamily="34" charset="0"/>
                <a:ea typeface="Calibri" panose="020F0502020204030204" pitchFamily="34" charset="0"/>
                <a:cs typeface="Arial" panose="020B0604020202020204" pitchFamily="34" charset="0"/>
              </a:defRPr>
            </a:lvl2pPr>
            <a:lvl3pPr>
              <a:defRPr>
                <a:solidFill>
                  <a:schemeClr val="bg1"/>
                </a:solidFill>
                <a:latin typeface="Arial" panose="020B0604020202020204" pitchFamily="34" charset="0"/>
                <a:ea typeface="Calibri" panose="020F0502020204030204" pitchFamily="34" charset="0"/>
                <a:cs typeface="Arial" panose="020B0604020202020204" pitchFamily="34" charset="0"/>
              </a:defRPr>
            </a:lvl3pPr>
            <a:lvl4pPr>
              <a:defRPr>
                <a:solidFill>
                  <a:schemeClr val="bg1"/>
                </a:solidFill>
                <a:latin typeface="Arial" panose="020B0604020202020204" pitchFamily="34" charset="0"/>
                <a:ea typeface="Calibri" panose="020F0502020204030204" pitchFamily="34" charset="0"/>
                <a:cs typeface="Arial" panose="020B0604020202020204" pitchFamily="34" charset="0"/>
              </a:defRPr>
            </a:lvl4pPr>
            <a:lvl5pPr>
              <a:defRPr>
                <a:solidFill>
                  <a:schemeClr val="bg1"/>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p:nvPr>
        </p:nvSpPr>
        <p:spPr bwMode="gray">
          <a:xfrm>
            <a:off x="4919171" y="680191"/>
            <a:ext cx="3960000" cy="396000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solidFill>
                <a:latin typeface="Arial" panose="020B0604020202020204" pitchFamily="34" charset="0"/>
                <a:ea typeface="Calibri" panose="020F0502020204030204" pitchFamily="34" charset="0"/>
                <a:cs typeface="Arial" panose="020B0604020202020204" pitchFamily="34" charset="0"/>
              </a:defRPr>
            </a:lvl2pPr>
            <a:lvl3pPr>
              <a:defRPr>
                <a:solidFill>
                  <a:schemeClr val="bg1"/>
                </a:solidFill>
                <a:latin typeface="Arial" panose="020B0604020202020204" pitchFamily="34" charset="0"/>
                <a:ea typeface="Calibri" panose="020F0502020204030204" pitchFamily="34" charset="0"/>
                <a:cs typeface="Arial" panose="020B0604020202020204" pitchFamily="34" charset="0"/>
              </a:defRPr>
            </a:lvl3pPr>
            <a:lvl4pPr>
              <a:defRPr>
                <a:solidFill>
                  <a:schemeClr val="bg1"/>
                </a:solidFill>
                <a:latin typeface="Arial" panose="020B0604020202020204" pitchFamily="34" charset="0"/>
                <a:ea typeface="Calibri" panose="020F0502020204030204" pitchFamily="34" charset="0"/>
                <a:cs typeface="Arial" panose="020B0604020202020204" pitchFamily="34" charset="0"/>
              </a:defRPr>
            </a:lvl4pPr>
            <a:lvl5pPr>
              <a:defRPr>
                <a:solidFill>
                  <a:schemeClr val="bg1"/>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2" name="Espace réservé du numéro de diapositive 5">
            <a:extLst>
              <a:ext uri="{FF2B5EF4-FFF2-40B4-BE49-F238E27FC236}">
                <a16:creationId xmlns:a16="http://schemas.microsoft.com/office/drawing/2014/main" id="{EE915278-1849-4BCD-8822-AB26AF1E0E8D}"/>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7" name="Espace réservé du pied de page 4">
            <a:extLst>
              <a:ext uri="{FF2B5EF4-FFF2-40B4-BE49-F238E27FC236}">
                <a16:creationId xmlns:a16="http://schemas.microsoft.com/office/drawing/2014/main" id="{E776CD0A-B2FB-4C8F-BFDE-2A6A3A2E5DA7}"/>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3" name="Picture 9">
            <a:extLst>
              <a:ext uri="{FF2B5EF4-FFF2-40B4-BE49-F238E27FC236}">
                <a16:creationId xmlns:a16="http://schemas.microsoft.com/office/drawing/2014/main" id="{BA25116D-9EB7-29FA-0B19-A67EECCB0B9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853376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Normale Dégradée 2 colonnes">
    <p:bg>
      <p:bgPr>
        <a:gradFill flip="none" rotWithShape="1">
          <a:gsLst>
            <a:gs pos="0">
              <a:schemeClr val="accent1">
                <a:lumMod val="5000"/>
                <a:lumOff val="95000"/>
              </a:schemeClr>
            </a:gs>
            <a:gs pos="50000">
              <a:srgbClr val="832777"/>
            </a:gs>
            <a:gs pos="100000">
              <a:srgbClr val="832777"/>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251520" y="404101"/>
            <a:ext cx="8640960" cy="276090"/>
          </a:xfrm>
        </p:spPr>
        <p:txBody>
          <a:bodyPr/>
          <a:lstStyle>
            <a:lvl1pPr>
              <a:defRPr lang="fr-FR" sz="1600" b="0" kern="1200" cap="none" baseline="0" dirty="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pPr marL="0" lvl="0" indent="0" algn="l" defTabSz="914400" rtl="0" eaLnBrk="1" latinLnBrk="0" hangingPunct="1">
              <a:lnSpc>
                <a:spcPct val="100000"/>
              </a:lnSpc>
              <a:spcBef>
                <a:spcPts val="0"/>
              </a:spcBef>
              <a:spcAft>
                <a:spcPts val="0"/>
              </a:spcAft>
              <a:buSzPct val="25000"/>
              <a:buFontTx/>
              <a:buNone/>
            </a:pPr>
            <a:r>
              <a:rPr lang="fr-FR" dirty="0"/>
              <a:t>0.0 Titre</a:t>
            </a:r>
          </a:p>
        </p:txBody>
      </p:sp>
      <p:sp>
        <p:nvSpPr>
          <p:cNvPr id="11" name="Espace réservé du contenu 2"/>
          <p:cNvSpPr>
            <a:spLocks noGrp="1"/>
          </p:cNvSpPr>
          <p:nvPr>
            <p:ph idx="14"/>
          </p:nvPr>
        </p:nvSpPr>
        <p:spPr bwMode="gray">
          <a:xfrm>
            <a:off x="280723" y="718020"/>
            <a:ext cx="3960000" cy="396000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solidFill>
                <a:latin typeface="Arial" panose="020B0604020202020204" pitchFamily="34" charset="0"/>
                <a:ea typeface="Calibri" panose="020F0502020204030204" pitchFamily="34" charset="0"/>
                <a:cs typeface="Arial" panose="020B0604020202020204" pitchFamily="34" charset="0"/>
              </a:defRPr>
            </a:lvl2pPr>
            <a:lvl3pPr>
              <a:defRPr>
                <a:solidFill>
                  <a:schemeClr val="bg1"/>
                </a:solidFill>
                <a:latin typeface="Arial" panose="020B0604020202020204" pitchFamily="34" charset="0"/>
                <a:ea typeface="Calibri" panose="020F0502020204030204" pitchFamily="34" charset="0"/>
                <a:cs typeface="Arial" panose="020B0604020202020204" pitchFamily="34" charset="0"/>
              </a:defRPr>
            </a:lvl3pPr>
            <a:lvl4pPr>
              <a:defRPr>
                <a:solidFill>
                  <a:schemeClr val="bg1"/>
                </a:solidFill>
                <a:latin typeface="Arial" panose="020B0604020202020204" pitchFamily="34" charset="0"/>
                <a:ea typeface="Calibri" panose="020F0502020204030204" pitchFamily="34" charset="0"/>
                <a:cs typeface="Arial" panose="020B0604020202020204" pitchFamily="34" charset="0"/>
              </a:defRPr>
            </a:lvl4pPr>
            <a:lvl5pPr>
              <a:defRPr>
                <a:solidFill>
                  <a:schemeClr val="bg1"/>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p:nvPr>
        </p:nvSpPr>
        <p:spPr bwMode="gray">
          <a:xfrm>
            <a:off x="4919171" y="680191"/>
            <a:ext cx="3960000" cy="3960000"/>
          </a:xfrm>
        </p:spPr>
        <p:txBody>
          <a:bodyPr/>
          <a:lstStyle>
            <a:lvl1pPr>
              <a:defRPr>
                <a:solidFill>
                  <a:schemeClr val="bg1"/>
                </a:solidFill>
                <a:latin typeface="Arial" panose="020B0604020202020204" pitchFamily="34" charset="0"/>
                <a:ea typeface="Calibri" panose="020F0502020204030204" pitchFamily="34" charset="0"/>
                <a:cs typeface="Arial" panose="020B0604020202020204" pitchFamily="34" charset="0"/>
              </a:defRPr>
            </a:lvl1pPr>
            <a:lvl2pPr>
              <a:defRPr>
                <a:solidFill>
                  <a:schemeClr val="bg1"/>
                </a:solidFill>
                <a:latin typeface="Arial" panose="020B0604020202020204" pitchFamily="34" charset="0"/>
                <a:ea typeface="Calibri" panose="020F0502020204030204" pitchFamily="34" charset="0"/>
                <a:cs typeface="Arial" panose="020B0604020202020204" pitchFamily="34" charset="0"/>
              </a:defRPr>
            </a:lvl2pPr>
            <a:lvl3pPr>
              <a:defRPr>
                <a:solidFill>
                  <a:schemeClr val="bg1"/>
                </a:solidFill>
                <a:latin typeface="Arial" panose="020B0604020202020204" pitchFamily="34" charset="0"/>
                <a:ea typeface="Calibri" panose="020F0502020204030204" pitchFamily="34" charset="0"/>
                <a:cs typeface="Arial" panose="020B0604020202020204" pitchFamily="34" charset="0"/>
              </a:defRPr>
            </a:lvl3pPr>
            <a:lvl4pPr>
              <a:defRPr>
                <a:solidFill>
                  <a:schemeClr val="bg1"/>
                </a:solidFill>
                <a:latin typeface="Arial" panose="020B0604020202020204" pitchFamily="34" charset="0"/>
                <a:ea typeface="Calibri" panose="020F0502020204030204" pitchFamily="34" charset="0"/>
                <a:cs typeface="Arial" panose="020B0604020202020204" pitchFamily="34" charset="0"/>
              </a:defRPr>
            </a:lvl4pPr>
            <a:lvl5pPr>
              <a:defRPr>
                <a:solidFill>
                  <a:schemeClr val="bg1"/>
                </a:solidFill>
                <a:latin typeface="Arial" panose="020B0604020202020204" pitchFamily="34" charset="0"/>
                <a:ea typeface="Calibri" panose="020F0502020204030204" pitchFamily="34" charset="0"/>
                <a:cs typeface="Arial" panose="020B0604020202020204"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2" name="Espace réservé du numéro de diapositive 5">
            <a:extLst>
              <a:ext uri="{FF2B5EF4-FFF2-40B4-BE49-F238E27FC236}">
                <a16:creationId xmlns:a16="http://schemas.microsoft.com/office/drawing/2014/main" id="{EE915278-1849-4BCD-8822-AB26AF1E0E8D}"/>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7" name="Espace réservé du pied de page 4">
            <a:extLst>
              <a:ext uri="{FF2B5EF4-FFF2-40B4-BE49-F238E27FC236}">
                <a16:creationId xmlns:a16="http://schemas.microsoft.com/office/drawing/2014/main" id="{E776CD0A-B2FB-4C8F-BFDE-2A6A3A2E5DA7}"/>
              </a:ext>
            </a:extLst>
          </p:cNvPr>
          <p:cNvSpPr>
            <a:spLocks noGrp="1"/>
          </p:cNvSpPr>
          <p:nvPr>
            <p:ph type="ftr" sz="quarter" idx="3"/>
          </p:nvPr>
        </p:nvSpPr>
        <p:spPr>
          <a:xfrm>
            <a:off x="4795429" y="4746750"/>
            <a:ext cx="4114800" cy="365125"/>
          </a:xfrm>
          <a:prstGeom prst="rect">
            <a:avLst/>
          </a:prstGeom>
        </p:spPr>
        <p:txBody>
          <a:bodyPr/>
          <a:lstStyle>
            <a:lvl1pPr>
              <a:defRPr sz="1100">
                <a:solidFill>
                  <a:schemeClr val="bg1"/>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13" name="Picture 12">
            <a:extLst>
              <a:ext uri="{FF2B5EF4-FFF2-40B4-BE49-F238E27FC236}">
                <a16:creationId xmlns:a16="http://schemas.microsoft.com/office/drawing/2014/main" id="{BE653CC5-A236-412D-A67D-5EE9185AB01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7588" y="4731989"/>
            <a:ext cx="397990" cy="390695"/>
          </a:xfrm>
          <a:prstGeom prst="rect">
            <a:avLst/>
          </a:prstGeom>
        </p:spPr>
      </p:pic>
    </p:spTree>
    <p:extLst>
      <p:ext uri="{BB962C8B-B14F-4D97-AF65-F5344CB8AC3E}">
        <p14:creationId xmlns:p14="http://schemas.microsoft.com/office/powerpoint/2010/main" val="825432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6C688E-CE32-4C4F-817B-4EA05F404AE2}"/>
              </a:ext>
            </a:extLst>
          </p:cNvPr>
          <p:cNvSpPr/>
          <p:nvPr userDrawn="1"/>
        </p:nvSpPr>
        <p:spPr>
          <a:xfrm>
            <a:off x="0" y="4611118"/>
            <a:ext cx="9144000" cy="5323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atin typeface="Arial" panose="020B0604020202020204" pitchFamily="34" charset="0"/>
              <a:ea typeface="Calibri" panose="020F0502020204030204" pitchFamily="34" charset="0"/>
              <a:cs typeface="Arial" panose="020B0604020202020204" pitchFamily="34" charset="0"/>
            </a:endParaRPr>
          </a:p>
        </p:txBody>
      </p:sp>
      <p:sp>
        <p:nvSpPr>
          <p:cNvPr id="2" name="Espace réservé du titre 1"/>
          <p:cNvSpPr>
            <a:spLocks noGrp="1"/>
          </p:cNvSpPr>
          <p:nvPr>
            <p:ph type="title"/>
          </p:nvPr>
        </p:nvSpPr>
        <p:spPr bwMode="gray">
          <a:xfrm>
            <a:off x="251520" y="0"/>
            <a:ext cx="8424937" cy="386550"/>
          </a:xfrm>
          <a:prstGeom prst="rect">
            <a:avLst/>
          </a:prstGeom>
        </p:spPr>
        <p:txBody>
          <a:bodyPr vert="horz" lIns="0" tIns="0" rIns="0" bIns="0" rtlCol="0" anchor="b" anchorCtr="0">
            <a:noAutofit/>
          </a:bodyPr>
          <a:lstStyle/>
          <a:p>
            <a:r>
              <a:rPr lang="fr-FR" noProof="0" dirty="0"/>
              <a:t>Chapitre 0 : Titre</a:t>
            </a:r>
          </a:p>
        </p:txBody>
      </p:sp>
      <p:sp>
        <p:nvSpPr>
          <p:cNvPr id="3" name="Espace réservé du texte 2"/>
          <p:cNvSpPr>
            <a:spLocks noGrp="1"/>
          </p:cNvSpPr>
          <p:nvPr>
            <p:ph type="body" idx="1"/>
          </p:nvPr>
        </p:nvSpPr>
        <p:spPr bwMode="gray">
          <a:xfrm>
            <a:off x="251520" y="688183"/>
            <a:ext cx="8640960" cy="4043807"/>
          </a:xfrm>
          <a:prstGeom prst="rect">
            <a:avLst/>
          </a:prstGeom>
        </p:spPr>
        <p:txBody>
          <a:bodyPr vert="horz" lIns="0" tIns="0" rIns="0" bIns="0" rtlCol="0" anchor="t" anchorCtr="0">
            <a:noAutofit/>
          </a:body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5" name="Espace réservé du numéro de diapositive 5">
            <a:extLst>
              <a:ext uri="{FF2B5EF4-FFF2-40B4-BE49-F238E27FC236}">
                <a16:creationId xmlns:a16="http://schemas.microsoft.com/office/drawing/2014/main" id="{78EB42C8-B8D0-4760-A042-18278CCC4BAF}"/>
              </a:ext>
            </a:extLst>
          </p:cNvPr>
          <p:cNvSpPr>
            <a:spLocks noGrp="1"/>
          </p:cNvSpPr>
          <p:nvPr>
            <p:ph type="sldNum" sz="quarter" idx="4"/>
          </p:nvPr>
        </p:nvSpPr>
        <p:spPr bwMode="gray">
          <a:xfrm>
            <a:off x="8676457" y="0"/>
            <a:ext cx="467544" cy="386550"/>
          </a:xfrm>
          <a:prstGeom prst="rect">
            <a:avLst/>
          </a:prstGeom>
        </p:spPr>
        <p:txBody>
          <a:bodyPr anchor="ctr"/>
          <a:lstStyle>
            <a:lvl1pPr algn="ct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fld id="{340BB21B-9BEF-40D7-A347-5FAA069EF9D6}" type="slidenum">
              <a:rPr lang="fr-FR" smtClean="0"/>
              <a:pPr/>
              <a:t>‹N°›</a:t>
            </a:fld>
            <a:endParaRPr lang="fr-FR" dirty="0"/>
          </a:p>
        </p:txBody>
      </p:sp>
      <p:sp>
        <p:nvSpPr>
          <p:cNvPr id="7" name="Espace réservé du pied de page 4">
            <a:extLst>
              <a:ext uri="{FF2B5EF4-FFF2-40B4-BE49-F238E27FC236}">
                <a16:creationId xmlns:a16="http://schemas.microsoft.com/office/drawing/2014/main" id="{F80F6EDB-8AF6-41FF-9413-EF9C52B32DD6}"/>
              </a:ext>
            </a:extLst>
          </p:cNvPr>
          <p:cNvSpPr>
            <a:spLocks noGrp="1"/>
          </p:cNvSpPr>
          <p:nvPr>
            <p:ph type="ftr" sz="quarter" idx="3"/>
          </p:nvPr>
        </p:nvSpPr>
        <p:spPr>
          <a:xfrm>
            <a:off x="4795429" y="4746750"/>
            <a:ext cx="4114800" cy="365125"/>
          </a:xfrm>
          <a:prstGeom prst="rect">
            <a:avLst/>
          </a:prstGeom>
        </p:spPr>
        <p:txBody>
          <a:bodyPr anchor="b" anchorCtr="0"/>
          <a:lstStyle>
            <a:lvl1pPr algn="r">
              <a:defRPr sz="1100">
                <a:solidFill>
                  <a:srgbClr val="832777"/>
                </a:solidFill>
                <a:latin typeface="Arial" panose="020B0604020202020204" pitchFamily="34" charset="0"/>
                <a:ea typeface="Calibri" panose="020F0502020204030204" pitchFamily="34" charset="0"/>
                <a:cs typeface="Arial" panose="020B0604020202020204" pitchFamily="34" charset="0"/>
              </a:defRPr>
            </a:lvl1pPr>
          </a:lstStyle>
          <a:p>
            <a:r>
              <a:rPr lang="da-DK"/>
              <a:t>Lorem ipsum dolor sit amet</a:t>
            </a:r>
            <a:endParaRPr lang="fr-FR" dirty="0"/>
          </a:p>
        </p:txBody>
      </p:sp>
      <p:pic>
        <p:nvPicPr>
          <p:cNvPr id="9" name="Picture 8">
            <a:extLst>
              <a:ext uri="{FF2B5EF4-FFF2-40B4-BE49-F238E27FC236}">
                <a16:creationId xmlns:a16="http://schemas.microsoft.com/office/drawing/2014/main" id="{F0F127A7-385F-4596-98C5-B2DF756F06E3}"/>
              </a:ext>
            </a:extLst>
          </p:cNvPr>
          <p:cNvPicPr>
            <a:picLocks noChangeAspect="1"/>
          </p:cNvPicPr>
          <p:nvPr userDrawn="1"/>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p:blipFill>
        <p:spPr>
          <a:xfrm>
            <a:off x="37588" y="4731989"/>
            <a:ext cx="397990" cy="390695"/>
          </a:xfrm>
          <a:prstGeom prst="rect">
            <a:avLst/>
          </a:prstGeom>
        </p:spPr>
      </p:pic>
    </p:spTree>
  </p:cSld>
  <p:clrMap bg1="lt1" tx1="dk1" bg2="lt2" tx2="dk2" accent1="accent1" accent2="accent2" accent3="accent3" accent4="accent4" accent5="accent5" accent6="accent6" hlink="hlink" folHlink="folHlink"/>
  <p:sldLayoutIdLst>
    <p:sldLayoutId id="2147483674" r:id="rId1"/>
    <p:sldLayoutId id="2147483687" r:id="rId2"/>
    <p:sldLayoutId id="2147483683" r:id="rId3"/>
    <p:sldLayoutId id="2147483669" r:id="rId4"/>
    <p:sldLayoutId id="2147483688" r:id="rId5"/>
    <p:sldLayoutId id="2147483686" r:id="rId6"/>
    <p:sldLayoutId id="2147483671" r:id="rId7"/>
    <p:sldLayoutId id="2147483690" r:id="rId8"/>
    <p:sldLayoutId id="2147483689" r:id="rId9"/>
    <p:sldLayoutId id="2147483692" r:id="rId10"/>
    <p:sldLayoutId id="2147483682" r:id="rId11"/>
    <p:sldLayoutId id="2147483691" r:id="rId12"/>
    <p:sldLayoutId id="2147483694" r:id="rId13"/>
  </p:sldLayoutIdLst>
  <p:hf hdr="0" dt="0"/>
  <p:txStyles>
    <p:titleStyle>
      <a:lvl1pPr algn="l" defTabSz="914400" rtl="0" eaLnBrk="1" latinLnBrk="0" hangingPunct="1">
        <a:lnSpc>
          <a:spcPct val="100000"/>
        </a:lnSpc>
        <a:spcBef>
          <a:spcPts val="0"/>
        </a:spcBef>
        <a:spcAft>
          <a:spcPts val="0"/>
        </a:spcAft>
        <a:buNone/>
        <a:defRPr sz="2400" b="1" kern="1200" cap="small" baseline="0">
          <a:solidFill>
            <a:srgbClr val="832777"/>
          </a:solidFill>
          <a:latin typeface="Arial" panose="020B0604020202020204" pitchFamily="34" charset="0"/>
          <a:ea typeface="Calibri" panose="020F0502020204030204" pitchFamily="34" charset="0"/>
          <a:cs typeface="Arial" panose="020B0604020202020204" pitchFamily="34" charset="0"/>
        </a:defRPr>
      </a:lvl1pPr>
    </p:titleStyle>
    <p:bodyStyle>
      <a:lvl1pPr marL="0" indent="0" algn="l" defTabSz="914400" rtl="0" eaLnBrk="1" latinLnBrk="0" hangingPunct="1">
        <a:lnSpc>
          <a:spcPct val="100000"/>
        </a:lnSpc>
        <a:spcBef>
          <a:spcPts val="0"/>
        </a:spcBef>
        <a:spcAft>
          <a:spcPts val="0"/>
        </a:spcAft>
        <a:buSzPct val="25000"/>
        <a:buFontTx/>
        <a:buNone/>
        <a:defRPr sz="1600" b="0" kern="1200" cap="none" baseline="0">
          <a:solidFill>
            <a:srgbClr val="832777"/>
          </a:solidFill>
          <a:latin typeface="Arial" panose="020B0604020202020204" pitchFamily="34" charset="0"/>
          <a:ea typeface="Calibri" panose="020F0502020204030204" pitchFamily="34" charset="0"/>
          <a:cs typeface="Arial" panose="020B0604020202020204" pitchFamily="34" charset="0"/>
        </a:defRPr>
      </a:lvl1pPr>
      <a:lvl2pPr marL="0" indent="0" algn="l" defTabSz="914400" rtl="0" eaLnBrk="1" latinLnBrk="0" hangingPunct="1">
        <a:lnSpc>
          <a:spcPct val="100000"/>
        </a:lnSpc>
        <a:spcBef>
          <a:spcPts val="0"/>
        </a:spcBef>
        <a:spcAft>
          <a:spcPts val="0"/>
        </a:spcAft>
        <a:buSzPct val="25000"/>
        <a:buFontTx/>
        <a:buNone/>
        <a:defRPr sz="1400" b="0" kern="1200" cap="none">
          <a:solidFill>
            <a:srgbClr val="832777"/>
          </a:solidFill>
          <a:latin typeface="Arial" panose="020B0604020202020204" pitchFamily="34" charset="0"/>
          <a:ea typeface="Calibri" panose="020F0502020204030204" pitchFamily="34" charset="0"/>
          <a:cs typeface="Arial" panose="020B0604020202020204" pitchFamily="34" charset="0"/>
        </a:defRPr>
      </a:lvl2pPr>
      <a:lvl3pPr marL="0" indent="0" algn="l" defTabSz="914400" rtl="0" eaLnBrk="1" latinLnBrk="0" hangingPunct="1">
        <a:lnSpc>
          <a:spcPct val="100000"/>
        </a:lnSpc>
        <a:spcBef>
          <a:spcPts val="0"/>
        </a:spcBef>
        <a:spcAft>
          <a:spcPts val="0"/>
        </a:spcAft>
        <a:buSzPct val="25000"/>
        <a:buFontTx/>
        <a:buNone/>
        <a:defRPr sz="1200" b="0" kern="1200" cap="none">
          <a:solidFill>
            <a:srgbClr val="7700EE"/>
          </a:solidFill>
          <a:latin typeface="Arial" panose="020B0604020202020204" pitchFamily="34" charset="0"/>
          <a:ea typeface="Calibri" panose="020F0502020204030204" pitchFamily="34" charset="0"/>
          <a:cs typeface="Arial" panose="020B0604020202020204" pitchFamily="34" charset="0"/>
        </a:defRPr>
      </a:lvl3pPr>
      <a:lvl4pPr marL="266700" indent="-266700" algn="l" defTabSz="914400" rtl="0" eaLnBrk="1" latinLnBrk="0" hangingPunct="1">
        <a:lnSpc>
          <a:spcPct val="100000"/>
        </a:lnSpc>
        <a:spcBef>
          <a:spcPts val="0"/>
        </a:spcBef>
        <a:spcAft>
          <a:spcPts val="0"/>
        </a:spcAft>
        <a:buClr>
          <a:schemeClr val="accent1">
            <a:lumMod val="50000"/>
          </a:schemeClr>
        </a:buClr>
        <a:buSzPct val="80000"/>
        <a:buFont typeface="Arial" panose="020B0604020202020204" pitchFamily="34" charset="0"/>
        <a:buChar char="►"/>
        <a:defRPr sz="1200" b="0" kern="1200" cap="none">
          <a:solidFill>
            <a:srgbClr val="7700EE"/>
          </a:solidFill>
          <a:latin typeface="Arial" panose="020B0604020202020204" pitchFamily="34" charset="0"/>
          <a:ea typeface="Calibri" panose="020F0502020204030204" pitchFamily="34" charset="0"/>
          <a:cs typeface="Arial" panose="020B0604020202020204" pitchFamily="34" charset="0"/>
        </a:defRPr>
      </a:lvl4pPr>
      <a:lvl5pPr marL="447675" indent="-180975" algn="l" defTabSz="914400" rtl="0" eaLnBrk="1" latinLnBrk="0" hangingPunct="1">
        <a:lnSpc>
          <a:spcPct val="100000"/>
        </a:lnSpc>
        <a:spcBef>
          <a:spcPts val="0"/>
        </a:spcBef>
        <a:spcAft>
          <a:spcPts val="0"/>
        </a:spcAft>
        <a:buClr>
          <a:schemeClr val="accent1">
            <a:lumMod val="50000"/>
          </a:schemeClr>
        </a:buClr>
        <a:buSzPct val="100000"/>
        <a:buFont typeface="Arial" panose="020B0604020202020204" pitchFamily="34" charset="0"/>
        <a:buChar char="-"/>
        <a:defRPr sz="1200" b="0" kern="1200" cap="none">
          <a:solidFill>
            <a:srgbClr val="7700EE"/>
          </a:solidFill>
          <a:latin typeface="Arial" panose="020B0604020202020204" pitchFamily="34" charset="0"/>
          <a:ea typeface="Calibri" panose="020F0502020204030204" pitchFamily="34" charset="0"/>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https://ui.adsabs.harvard.edu/abs/2019AAS...23345911P/abstract" TargetMode="External"/><Relationship Id="rId2" Type="http://schemas.openxmlformats.org/officeDocument/2006/relationships/hyperlink" Target="https://twitter.com/Brain_Products/status/1749014228214677803"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1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94C23BED-7A7C-B3F4-D0C5-CAC80076962B}"/>
              </a:ext>
            </a:extLst>
          </p:cNvPr>
          <p:cNvSpPr>
            <a:spLocks noGrp="1"/>
          </p:cNvSpPr>
          <p:nvPr>
            <p:ph type="title"/>
          </p:nvPr>
        </p:nvSpPr>
        <p:spPr/>
        <p:txBody>
          <a:bodyPr/>
          <a:lstStyle/>
          <a:p>
            <a:r>
              <a:rPr lang="fr-FR" dirty="0"/>
              <a:t>Hackathon </a:t>
            </a:r>
            <a:r>
              <a:rPr lang="fr-FR" dirty="0" err="1"/>
              <a:t>EuroMov</a:t>
            </a:r>
            <a:r>
              <a:rPr lang="fr-FR" dirty="0"/>
              <a:t> DHM 2024</a:t>
            </a:r>
          </a:p>
        </p:txBody>
      </p:sp>
      <p:sp>
        <p:nvSpPr>
          <p:cNvPr id="2" name="Espace réservé du texte 1">
            <a:extLst>
              <a:ext uri="{FF2B5EF4-FFF2-40B4-BE49-F238E27FC236}">
                <a16:creationId xmlns:a16="http://schemas.microsoft.com/office/drawing/2014/main" id="{5A5770B1-41C9-236D-0DB9-F2136EDB6917}"/>
              </a:ext>
            </a:extLst>
          </p:cNvPr>
          <p:cNvSpPr>
            <a:spLocks noGrp="1"/>
          </p:cNvSpPr>
          <p:nvPr>
            <p:ph type="body" sz="quarter" idx="13"/>
          </p:nvPr>
        </p:nvSpPr>
        <p:spPr/>
        <p:txBody>
          <a:bodyPr/>
          <a:lstStyle/>
          <a:p>
            <a:r>
              <a:rPr lang="fr-FR" dirty="0"/>
              <a:t>SAVE THE DATES : 28 &amp; 29 mars 2024</a:t>
            </a:r>
          </a:p>
        </p:txBody>
      </p:sp>
      <p:sp>
        <p:nvSpPr>
          <p:cNvPr id="7" name="Espace réservé du numéro de diapositive 1">
            <a:extLst>
              <a:ext uri="{FF2B5EF4-FFF2-40B4-BE49-F238E27FC236}">
                <a16:creationId xmlns:a16="http://schemas.microsoft.com/office/drawing/2014/main" id="{05A92CF9-98A4-0084-7E0C-4E1B297199FB}"/>
              </a:ext>
            </a:extLst>
          </p:cNvPr>
          <p:cNvSpPr>
            <a:spLocks noGrp="1"/>
          </p:cNvSpPr>
          <p:nvPr>
            <p:ph type="sldNum" sz="quarter" idx="4"/>
          </p:nvPr>
        </p:nvSpPr>
        <p:spPr/>
        <p:txBody>
          <a:bodyPr/>
          <a:lstStyle/>
          <a:p>
            <a:fld id="{340BB21B-9BEF-40D7-A347-5FAA069EF9D6}" type="slidenum">
              <a:rPr lang="fr-FR" smtClean="0"/>
              <a:pPr/>
              <a:t>1</a:t>
            </a:fld>
            <a:endParaRPr lang="fr-FR" dirty="0"/>
          </a:p>
        </p:txBody>
      </p:sp>
      <p:sp>
        <p:nvSpPr>
          <p:cNvPr id="5" name="ZoneTexte 4">
            <a:extLst>
              <a:ext uri="{FF2B5EF4-FFF2-40B4-BE49-F238E27FC236}">
                <a16:creationId xmlns:a16="http://schemas.microsoft.com/office/drawing/2014/main" id="{8C075689-57B6-1CA6-1D7E-916474D41AA1}"/>
              </a:ext>
            </a:extLst>
          </p:cNvPr>
          <p:cNvSpPr txBox="1"/>
          <p:nvPr/>
        </p:nvSpPr>
        <p:spPr>
          <a:xfrm>
            <a:off x="323528" y="1783868"/>
            <a:ext cx="5400600" cy="3108543"/>
          </a:xfrm>
          <a:prstGeom prst="rect">
            <a:avLst/>
          </a:prstGeom>
          <a:noFill/>
        </p:spPr>
        <p:txBody>
          <a:bodyPr wrap="square">
            <a:spAutoFit/>
          </a:bodyPr>
          <a:lstStyle/>
          <a:p>
            <a:pPr algn="just"/>
            <a:r>
              <a:rPr lang="fr-FR" sz="1400" dirty="0"/>
              <a:t>Le mot "Hackathon" est la contraction des mots "hack" ou "hacking" et "marathon".</a:t>
            </a:r>
          </a:p>
          <a:p>
            <a:pPr algn="just"/>
            <a:endParaRPr lang="fr-FR" sz="1400" dirty="0"/>
          </a:p>
          <a:p>
            <a:pPr algn="just"/>
            <a:r>
              <a:rPr lang="fr-FR" sz="1400" dirty="0"/>
              <a:t>Lors d'un Hackathon, des petites équipes développent en peu de temps (quelques heures ou jours) des solutions numériques créatives (p.ex. sous forme d'une application ou d'un site web) sur la base de questions prédéfinies ("challenges").</a:t>
            </a:r>
          </a:p>
          <a:p>
            <a:pPr algn="just"/>
            <a:endParaRPr lang="fr-FR" sz="1400" dirty="0"/>
          </a:p>
          <a:p>
            <a:pPr algn="just"/>
            <a:r>
              <a:rPr lang="en-US" sz="1400" dirty="0"/>
              <a:t>“ Hackathons are not only a good way to foster innovation but also to provide learning and knowledge exchange opportunities, to create new and enhance existing social connections, to exercise new technical and leadership opportunities, and to get the needed work done or to make a quick progress on technical work.”</a:t>
            </a:r>
          </a:p>
          <a:p>
            <a:pPr algn="just"/>
            <a:endParaRPr lang="fr-FR" sz="1400" dirty="0"/>
          </a:p>
        </p:txBody>
      </p:sp>
      <p:sp>
        <p:nvSpPr>
          <p:cNvPr id="13" name="ZoneTexte 12">
            <a:extLst>
              <a:ext uri="{FF2B5EF4-FFF2-40B4-BE49-F238E27FC236}">
                <a16:creationId xmlns:a16="http://schemas.microsoft.com/office/drawing/2014/main" id="{3B0EE40C-F5EB-FA09-5919-C8D4B539C614}"/>
              </a:ext>
            </a:extLst>
          </p:cNvPr>
          <p:cNvSpPr txBox="1"/>
          <p:nvPr/>
        </p:nvSpPr>
        <p:spPr>
          <a:xfrm>
            <a:off x="323529" y="998008"/>
            <a:ext cx="5400600" cy="461665"/>
          </a:xfrm>
          <a:prstGeom prst="rect">
            <a:avLst/>
          </a:prstGeom>
          <a:noFill/>
        </p:spPr>
        <p:txBody>
          <a:bodyPr wrap="square">
            <a:spAutoFit/>
          </a:bodyPr>
          <a:lstStyle/>
          <a:p>
            <a:r>
              <a:rPr lang="fr-FR" sz="2400" dirty="0"/>
              <a:t>« Hackathon </a:t>
            </a:r>
            <a:r>
              <a:rPr lang="fr-FR" sz="2400" dirty="0" err="1"/>
              <a:t>What</a:t>
            </a:r>
            <a:r>
              <a:rPr lang="fr-FR" sz="2400" dirty="0"/>
              <a:t> </a:t>
            </a:r>
            <a:r>
              <a:rPr lang="fr-FR" sz="1200" dirty="0"/>
              <a:t>digital</a:t>
            </a:r>
            <a:r>
              <a:rPr lang="fr-FR" sz="2400" dirty="0"/>
              <a:t> Health </a:t>
            </a:r>
            <a:r>
              <a:rPr lang="fr-FR" sz="1200" dirty="0"/>
              <a:t>in motion</a:t>
            </a:r>
            <a:r>
              <a:rPr lang="fr-FR" sz="2400" dirty="0"/>
              <a:t> ? »</a:t>
            </a:r>
          </a:p>
        </p:txBody>
      </p:sp>
      <p:pic>
        <p:nvPicPr>
          <p:cNvPr id="1026" name="Picture 2">
            <a:extLst>
              <a:ext uri="{FF2B5EF4-FFF2-40B4-BE49-F238E27FC236}">
                <a16:creationId xmlns:a16="http://schemas.microsoft.com/office/drawing/2014/main" id="{3ECBFBB7-868A-95C2-C730-EEB0588B6E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2978" y="998008"/>
            <a:ext cx="3057251" cy="3057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5870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8F8F92-F919-0C0F-0033-7A0A05E7A800}"/>
              </a:ext>
            </a:extLst>
          </p:cNvPr>
          <p:cNvSpPr>
            <a:spLocks noGrp="1"/>
          </p:cNvSpPr>
          <p:nvPr>
            <p:ph type="title"/>
          </p:nvPr>
        </p:nvSpPr>
        <p:spPr/>
        <p:txBody>
          <a:bodyPr/>
          <a:lstStyle/>
          <a:p>
            <a:r>
              <a:rPr lang="fr-FR" dirty="0" err="1"/>
              <a:t>Ref</a:t>
            </a:r>
            <a:endParaRPr lang="fr-FR" dirty="0"/>
          </a:p>
        </p:txBody>
      </p:sp>
      <p:sp>
        <p:nvSpPr>
          <p:cNvPr id="3" name="Espace réservé du contenu 2">
            <a:extLst>
              <a:ext uri="{FF2B5EF4-FFF2-40B4-BE49-F238E27FC236}">
                <a16:creationId xmlns:a16="http://schemas.microsoft.com/office/drawing/2014/main" id="{337C7935-CE44-F049-2E0E-F3E4EFA54550}"/>
              </a:ext>
            </a:extLst>
          </p:cNvPr>
          <p:cNvSpPr>
            <a:spLocks noGrp="1"/>
          </p:cNvSpPr>
          <p:nvPr>
            <p:ph idx="1"/>
          </p:nvPr>
        </p:nvSpPr>
        <p:spPr/>
        <p:txBody>
          <a:bodyPr>
            <a:normAutofit fontScale="77500" lnSpcReduction="20000"/>
          </a:bodyPr>
          <a:lstStyle/>
          <a:p>
            <a:r>
              <a:rPr lang="fr-FR" dirty="0"/>
              <a:t>MIT first BCI </a:t>
            </a:r>
            <a:r>
              <a:rPr lang="fr-FR" dirty="0" err="1"/>
              <a:t>hackhathon</a:t>
            </a:r>
            <a:r>
              <a:rPr lang="fr-FR" dirty="0"/>
              <a:t> (24-25 </a:t>
            </a:r>
            <a:r>
              <a:rPr lang="fr-FR" dirty="0" err="1"/>
              <a:t>fev</a:t>
            </a:r>
            <a:r>
              <a:rPr lang="fr-FR" dirty="0"/>
              <a:t>)</a:t>
            </a:r>
          </a:p>
          <a:p>
            <a:r>
              <a:rPr lang="en-US" dirty="0">
                <a:hlinkClick r:id="rId2"/>
              </a:rPr>
              <a:t>Brain Products sur X : "We're excited to sponsor the first #BCI #Hackathon at @MIT on February 24-25. To level the playing field &amp; make the contest more accessible, we're providing </a:t>
            </a:r>
            <a:r>
              <a:rPr lang="en-US" dirty="0" err="1">
                <a:hlinkClick r:id="rId2"/>
              </a:rPr>
              <a:t>X.on</a:t>
            </a:r>
            <a:r>
              <a:rPr lang="en-US" dirty="0">
                <a:hlinkClick r:id="rId2"/>
              </a:rPr>
              <a:t> #EEG headsets for the teams to use. Signup is now open to MIT members. https://t.co/DVPWLD4zdE https://t.co/1sT1rz47uN" / X (twitter.com)</a:t>
            </a:r>
            <a:endParaRPr lang="en-US" dirty="0"/>
          </a:p>
          <a:p>
            <a:endParaRPr lang="en-US" dirty="0"/>
          </a:p>
          <a:p>
            <a:r>
              <a:rPr lang="en-US" dirty="0"/>
              <a:t>Hackathons for science, How and why? </a:t>
            </a:r>
            <a:r>
              <a:rPr lang="en-US" dirty="0">
                <a:hlinkClick r:id="rId3"/>
              </a:rPr>
              <a:t>Hackathons for Science, How and Why? - NASA/ADS (harvard.edu)</a:t>
            </a:r>
            <a:endParaRPr lang="en-US" dirty="0"/>
          </a:p>
          <a:p>
            <a:r>
              <a:rPr lang="en-US" dirty="0"/>
              <a:t>“</a:t>
            </a:r>
            <a:r>
              <a:rPr lang="en-US" b="0" i="0" dirty="0">
                <a:solidFill>
                  <a:srgbClr val="5D5D5D"/>
                </a:solidFill>
                <a:effectLst/>
                <a:latin typeface="Helvetica Neue"/>
              </a:rPr>
              <a:t> Hackathons are not only a good way to foster innovation but also to provide learning and knowledge exchange opportunities, to create new and enhance existing social connections, to exercise new technical and leadership opportunities, and to get the needed work done or to make a quick progress on technical work.”</a:t>
            </a:r>
            <a:endParaRPr lang="en-US" dirty="0"/>
          </a:p>
          <a:p>
            <a:endParaRPr lang="en-US" dirty="0"/>
          </a:p>
          <a:p>
            <a:r>
              <a:rPr lang="en-US" dirty="0"/>
              <a:t>Publications: </a:t>
            </a:r>
          </a:p>
          <a:p>
            <a:endParaRPr lang="en-US" dirty="0"/>
          </a:p>
          <a:p>
            <a:r>
              <a:rPr lang="en-US" b="0" i="0" dirty="0">
                <a:solidFill>
                  <a:srgbClr val="222222"/>
                </a:solidFill>
                <a:effectLst/>
                <a:latin typeface="Arial" panose="020B0604020202020204" pitchFamily="34" charset="0"/>
              </a:rPr>
              <a:t>Groen, D., &amp; Calderhead, B. (2015). Science hackathons for developing interdisciplinary research and collaborations. </a:t>
            </a:r>
            <a:r>
              <a:rPr lang="en-US" b="0" i="1" dirty="0" err="1">
                <a:solidFill>
                  <a:srgbClr val="222222"/>
                </a:solidFill>
                <a:effectLst/>
                <a:latin typeface="Arial" panose="020B0604020202020204" pitchFamily="34" charset="0"/>
              </a:rPr>
              <a:t>Elife</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4</a:t>
            </a:r>
            <a:r>
              <a:rPr lang="en-US" b="0" i="0" dirty="0">
                <a:solidFill>
                  <a:srgbClr val="222222"/>
                </a:solidFill>
                <a:effectLst/>
                <a:latin typeface="Arial" panose="020B0604020202020204" pitchFamily="34" charset="0"/>
              </a:rPr>
              <a:t>, e09944.</a:t>
            </a:r>
          </a:p>
          <a:p>
            <a:endParaRPr lang="en-US" dirty="0">
              <a:solidFill>
                <a:srgbClr val="222222"/>
              </a:solidFill>
              <a:latin typeface="Arial" panose="020B0604020202020204" pitchFamily="34" charset="0"/>
            </a:endParaRPr>
          </a:p>
          <a:p>
            <a:r>
              <a:rPr lang="en-US" b="0" i="0" dirty="0">
                <a:solidFill>
                  <a:srgbClr val="222222"/>
                </a:solidFill>
                <a:effectLst/>
                <a:latin typeface="Arial" panose="020B0604020202020204" pitchFamily="34" charset="0"/>
              </a:rPr>
              <a:t>Flus, M., &amp; Hurst, A. (2021). Design at hackathons: new opportunities for design research. </a:t>
            </a:r>
            <a:r>
              <a:rPr lang="en-US" b="0" i="1" dirty="0">
                <a:solidFill>
                  <a:srgbClr val="222222"/>
                </a:solidFill>
                <a:effectLst/>
                <a:latin typeface="Arial" panose="020B0604020202020204" pitchFamily="34" charset="0"/>
              </a:rPr>
              <a:t>Design Science</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7</a:t>
            </a:r>
            <a:r>
              <a:rPr lang="en-US" b="0" i="0" dirty="0">
                <a:solidFill>
                  <a:srgbClr val="222222"/>
                </a:solidFill>
                <a:effectLst/>
                <a:latin typeface="Arial" panose="020B0604020202020204" pitchFamily="34" charset="0"/>
              </a:rPr>
              <a:t>, e4.</a:t>
            </a:r>
          </a:p>
          <a:p>
            <a:endParaRPr lang="en-US" dirty="0">
              <a:solidFill>
                <a:srgbClr val="222222"/>
              </a:solidFill>
              <a:latin typeface="Arial" panose="020B0604020202020204" pitchFamily="34" charset="0"/>
            </a:endParaRPr>
          </a:p>
          <a:p>
            <a:r>
              <a:rPr lang="en-US" b="0" i="0" dirty="0">
                <a:solidFill>
                  <a:srgbClr val="222222"/>
                </a:solidFill>
                <a:effectLst/>
                <a:latin typeface="Arial" panose="020B0604020202020204" pitchFamily="34" charset="0"/>
              </a:rPr>
              <a:t>Nolte, A., Hayden, L. B., &amp; </a:t>
            </a:r>
            <a:r>
              <a:rPr lang="en-US" b="0" i="0" dirty="0" err="1">
                <a:solidFill>
                  <a:srgbClr val="222222"/>
                </a:solidFill>
                <a:effectLst/>
                <a:latin typeface="Arial" panose="020B0604020202020204" pitchFamily="34" charset="0"/>
              </a:rPr>
              <a:t>Herbsleb</a:t>
            </a:r>
            <a:r>
              <a:rPr lang="en-US" b="0" i="0" dirty="0">
                <a:solidFill>
                  <a:srgbClr val="222222"/>
                </a:solidFill>
                <a:effectLst/>
                <a:latin typeface="Arial" panose="020B0604020202020204" pitchFamily="34" charset="0"/>
              </a:rPr>
              <a:t>, J. D. (2020). How to support newcomers in scientific hackathons-an action research study on expert mentoring. </a:t>
            </a:r>
            <a:r>
              <a:rPr lang="en-US" b="0" i="1" dirty="0">
                <a:solidFill>
                  <a:srgbClr val="222222"/>
                </a:solidFill>
                <a:effectLst/>
                <a:latin typeface="Arial" panose="020B0604020202020204" pitchFamily="34" charset="0"/>
              </a:rPr>
              <a:t>Proceedings of the ACM on Human-Computer Interaction</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4</a:t>
            </a:r>
            <a:r>
              <a:rPr lang="en-US" b="0" i="0" dirty="0">
                <a:solidFill>
                  <a:srgbClr val="222222"/>
                </a:solidFill>
                <a:effectLst/>
                <a:latin typeface="Arial" panose="020B0604020202020204" pitchFamily="34" charset="0"/>
              </a:rPr>
              <a:t>(CSCW1), 1-23.</a:t>
            </a:r>
          </a:p>
          <a:p>
            <a:endParaRPr lang="en-US" dirty="0">
              <a:solidFill>
                <a:srgbClr val="222222"/>
              </a:solidFill>
              <a:latin typeface="Arial" panose="020B0604020202020204" pitchFamily="34" charset="0"/>
            </a:endParaRPr>
          </a:p>
          <a:p>
            <a:r>
              <a:rPr lang="fr-FR" b="0" i="0" dirty="0" err="1">
                <a:solidFill>
                  <a:srgbClr val="222222"/>
                </a:solidFill>
                <a:effectLst/>
                <a:latin typeface="Arial" panose="020B0604020202020204" pitchFamily="34" charset="0"/>
              </a:rPr>
              <a:t>Ghouila</a:t>
            </a:r>
            <a:r>
              <a:rPr lang="fr-FR" b="0" i="0" dirty="0">
                <a:solidFill>
                  <a:srgbClr val="222222"/>
                </a:solidFill>
                <a:effectLst/>
                <a:latin typeface="Arial" panose="020B0604020202020204" pitchFamily="34" charset="0"/>
              </a:rPr>
              <a:t>, A., </a:t>
            </a:r>
            <a:r>
              <a:rPr lang="fr-FR" b="0" i="0" dirty="0" err="1">
                <a:solidFill>
                  <a:srgbClr val="222222"/>
                </a:solidFill>
                <a:effectLst/>
                <a:latin typeface="Arial" panose="020B0604020202020204" pitchFamily="34" charset="0"/>
              </a:rPr>
              <a:t>Siwo</a:t>
            </a:r>
            <a:r>
              <a:rPr lang="fr-FR" b="0" i="0" dirty="0">
                <a:solidFill>
                  <a:srgbClr val="222222"/>
                </a:solidFill>
                <a:effectLst/>
                <a:latin typeface="Arial" panose="020B0604020202020204" pitchFamily="34" charset="0"/>
              </a:rPr>
              <a:t>, G. H., </a:t>
            </a:r>
            <a:r>
              <a:rPr lang="fr-FR" b="0" i="0" dirty="0" err="1">
                <a:solidFill>
                  <a:srgbClr val="222222"/>
                </a:solidFill>
                <a:effectLst/>
                <a:latin typeface="Arial" panose="020B0604020202020204" pitchFamily="34" charset="0"/>
              </a:rPr>
              <a:t>Entfellner</a:t>
            </a:r>
            <a:r>
              <a:rPr lang="fr-FR" b="0" i="0" dirty="0">
                <a:solidFill>
                  <a:srgbClr val="222222"/>
                </a:solidFill>
                <a:effectLst/>
                <a:latin typeface="Arial" panose="020B0604020202020204" pitchFamily="34" charset="0"/>
              </a:rPr>
              <a:t>, J. B. D., </a:t>
            </a:r>
            <a:r>
              <a:rPr lang="fr-FR" b="0" i="0" dirty="0" err="1">
                <a:solidFill>
                  <a:srgbClr val="222222"/>
                </a:solidFill>
                <a:effectLst/>
                <a:latin typeface="Arial" panose="020B0604020202020204" pitchFamily="34" charset="0"/>
              </a:rPr>
              <a:t>Panji</a:t>
            </a:r>
            <a:r>
              <a:rPr lang="fr-FR" b="0" i="0" dirty="0">
                <a:solidFill>
                  <a:srgbClr val="222222"/>
                </a:solidFill>
                <a:effectLst/>
                <a:latin typeface="Arial" panose="020B0604020202020204" pitchFamily="34" charset="0"/>
              </a:rPr>
              <a:t>, S., Button-Simons, K. A., Davis, S. Z., ... &amp; </a:t>
            </a:r>
            <a:r>
              <a:rPr lang="fr-FR" b="0" i="0" dirty="0" err="1">
                <a:solidFill>
                  <a:srgbClr val="222222"/>
                </a:solidFill>
                <a:effectLst/>
                <a:latin typeface="Arial" panose="020B0604020202020204" pitchFamily="34" charset="0"/>
              </a:rPr>
              <a:t>Varughese</a:t>
            </a:r>
            <a:r>
              <a:rPr lang="fr-FR" b="0" i="0" dirty="0">
                <a:solidFill>
                  <a:srgbClr val="222222"/>
                </a:solidFill>
                <a:effectLst/>
                <a:latin typeface="Arial" panose="020B0604020202020204" pitchFamily="34" charset="0"/>
              </a:rPr>
              <a:t>, M. (2018). Hackathons as a </a:t>
            </a:r>
            <a:r>
              <a:rPr lang="fr-FR" b="0" i="0" dirty="0" err="1">
                <a:solidFill>
                  <a:srgbClr val="222222"/>
                </a:solidFill>
                <a:effectLst/>
                <a:latin typeface="Arial" panose="020B0604020202020204" pitchFamily="34" charset="0"/>
              </a:rPr>
              <a:t>means</a:t>
            </a:r>
            <a:r>
              <a:rPr lang="fr-FR" b="0" i="0" dirty="0">
                <a:solidFill>
                  <a:srgbClr val="222222"/>
                </a:solidFill>
                <a:effectLst/>
                <a:latin typeface="Arial" panose="020B0604020202020204" pitchFamily="34" charset="0"/>
              </a:rPr>
              <a:t> of </a:t>
            </a:r>
            <a:r>
              <a:rPr lang="fr-FR" b="0" i="0" dirty="0" err="1">
                <a:solidFill>
                  <a:srgbClr val="222222"/>
                </a:solidFill>
                <a:effectLst/>
                <a:latin typeface="Arial" panose="020B0604020202020204" pitchFamily="34" charset="0"/>
              </a:rPr>
              <a:t>accelerating</a:t>
            </a:r>
            <a:r>
              <a:rPr lang="fr-FR" b="0" i="0" dirty="0">
                <a:solidFill>
                  <a:srgbClr val="222222"/>
                </a:solidFill>
                <a:effectLst/>
                <a:latin typeface="Arial" panose="020B0604020202020204" pitchFamily="34" charset="0"/>
              </a:rPr>
              <a:t> </a:t>
            </a:r>
            <a:r>
              <a:rPr lang="fr-FR" b="0" i="0" dirty="0" err="1">
                <a:solidFill>
                  <a:srgbClr val="222222"/>
                </a:solidFill>
                <a:effectLst/>
                <a:latin typeface="Arial" panose="020B0604020202020204" pitchFamily="34" charset="0"/>
              </a:rPr>
              <a:t>scientific</a:t>
            </a:r>
            <a:r>
              <a:rPr lang="fr-FR" b="0" i="0" dirty="0">
                <a:solidFill>
                  <a:srgbClr val="222222"/>
                </a:solidFill>
                <a:effectLst/>
                <a:latin typeface="Arial" panose="020B0604020202020204" pitchFamily="34" charset="0"/>
              </a:rPr>
              <a:t> </a:t>
            </a:r>
            <a:r>
              <a:rPr lang="fr-FR" b="0" i="0" dirty="0" err="1">
                <a:solidFill>
                  <a:srgbClr val="222222"/>
                </a:solidFill>
                <a:effectLst/>
                <a:latin typeface="Arial" panose="020B0604020202020204" pitchFamily="34" charset="0"/>
              </a:rPr>
              <a:t>discoveries</a:t>
            </a:r>
            <a:r>
              <a:rPr lang="fr-FR" b="0" i="0" dirty="0">
                <a:solidFill>
                  <a:srgbClr val="222222"/>
                </a:solidFill>
                <a:effectLst/>
                <a:latin typeface="Arial" panose="020B0604020202020204" pitchFamily="34" charset="0"/>
              </a:rPr>
              <a:t> and </a:t>
            </a:r>
            <a:r>
              <a:rPr lang="fr-FR" b="0" i="0" dirty="0" err="1">
                <a:solidFill>
                  <a:srgbClr val="222222"/>
                </a:solidFill>
                <a:effectLst/>
                <a:latin typeface="Arial" panose="020B0604020202020204" pitchFamily="34" charset="0"/>
              </a:rPr>
              <a:t>knowledge</a:t>
            </a:r>
            <a:r>
              <a:rPr lang="fr-FR" b="0" i="0" dirty="0">
                <a:solidFill>
                  <a:srgbClr val="222222"/>
                </a:solidFill>
                <a:effectLst/>
                <a:latin typeface="Arial" panose="020B0604020202020204" pitchFamily="34" charset="0"/>
              </a:rPr>
              <a:t> </a:t>
            </a:r>
            <a:r>
              <a:rPr lang="fr-FR" b="0" i="0" dirty="0" err="1">
                <a:solidFill>
                  <a:srgbClr val="222222"/>
                </a:solidFill>
                <a:effectLst/>
                <a:latin typeface="Arial" panose="020B0604020202020204" pitchFamily="34" charset="0"/>
              </a:rPr>
              <a:t>transfer</a:t>
            </a:r>
            <a:r>
              <a:rPr lang="fr-FR" b="0" i="0" dirty="0">
                <a:solidFill>
                  <a:srgbClr val="222222"/>
                </a:solidFill>
                <a:effectLst/>
                <a:latin typeface="Arial" panose="020B0604020202020204" pitchFamily="34" charset="0"/>
              </a:rPr>
              <a:t>. </a:t>
            </a:r>
            <a:r>
              <a:rPr lang="fr-FR" b="0" i="1" dirty="0" err="1">
                <a:solidFill>
                  <a:srgbClr val="222222"/>
                </a:solidFill>
                <a:effectLst/>
                <a:latin typeface="Arial" panose="020B0604020202020204" pitchFamily="34" charset="0"/>
              </a:rPr>
              <a:t>Genome</a:t>
            </a:r>
            <a:r>
              <a:rPr lang="fr-FR" b="0" i="1" dirty="0">
                <a:solidFill>
                  <a:srgbClr val="222222"/>
                </a:solidFill>
                <a:effectLst/>
                <a:latin typeface="Arial" panose="020B0604020202020204" pitchFamily="34" charset="0"/>
              </a:rPr>
              <a:t> </a:t>
            </a:r>
            <a:r>
              <a:rPr lang="fr-FR" b="0" i="1" dirty="0" err="1">
                <a:solidFill>
                  <a:srgbClr val="222222"/>
                </a:solidFill>
                <a:effectLst/>
                <a:latin typeface="Arial" panose="020B0604020202020204" pitchFamily="34" charset="0"/>
              </a:rPr>
              <a:t>research</a:t>
            </a:r>
            <a:r>
              <a:rPr lang="fr-FR" b="0" i="0" dirty="0">
                <a:solidFill>
                  <a:srgbClr val="222222"/>
                </a:solidFill>
                <a:effectLst/>
                <a:latin typeface="Arial" panose="020B0604020202020204" pitchFamily="34" charset="0"/>
              </a:rPr>
              <a:t>, </a:t>
            </a:r>
            <a:r>
              <a:rPr lang="fr-FR" b="0" i="1" dirty="0">
                <a:solidFill>
                  <a:srgbClr val="222222"/>
                </a:solidFill>
                <a:effectLst/>
                <a:latin typeface="Arial" panose="020B0604020202020204" pitchFamily="34" charset="0"/>
              </a:rPr>
              <a:t>28</a:t>
            </a:r>
            <a:r>
              <a:rPr lang="fr-FR" b="0" i="0" dirty="0">
                <a:solidFill>
                  <a:srgbClr val="222222"/>
                </a:solidFill>
                <a:effectLst/>
                <a:latin typeface="Arial" panose="020B0604020202020204" pitchFamily="34" charset="0"/>
              </a:rPr>
              <a:t>(5), 759-765.</a:t>
            </a:r>
            <a:endParaRPr lang="fr-FR" dirty="0"/>
          </a:p>
        </p:txBody>
      </p:sp>
    </p:spTree>
    <p:extLst>
      <p:ext uri="{BB962C8B-B14F-4D97-AF65-F5344CB8AC3E}">
        <p14:creationId xmlns:p14="http://schemas.microsoft.com/office/powerpoint/2010/main" val="3887102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0AE7AF09-8EC8-F973-519B-0859FCDCD432}"/>
              </a:ext>
            </a:extLst>
          </p:cNvPr>
          <p:cNvSpPr>
            <a:spLocks noGrp="1"/>
          </p:cNvSpPr>
          <p:nvPr>
            <p:ph type="title"/>
          </p:nvPr>
        </p:nvSpPr>
        <p:spPr/>
        <p:txBody>
          <a:bodyPr/>
          <a:lstStyle/>
          <a:p>
            <a:endParaRPr lang="fr-FR"/>
          </a:p>
        </p:txBody>
      </p:sp>
      <p:sp>
        <p:nvSpPr>
          <p:cNvPr id="7" name="Espace réservé du texte 6">
            <a:extLst>
              <a:ext uri="{FF2B5EF4-FFF2-40B4-BE49-F238E27FC236}">
                <a16:creationId xmlns:a16="http://schemas.microsoft.com/office/drawing/2014/main" id="{481E1AF6-87AA-040C-9A1C-2C8C5B61DAAB}"/>
              </a:ext>
            </a:extLst>
          </p:cNvPr>
          <p:cNvSpPr>
            <a:spLocks noGrp="1"/>
          </p:cNvSpPr>
          <p:nvPr>
            <p:ph type="body" sz="quarter" idx="13"/>
          </p:nvPr>
        </p:nvSpPr>
        <p:spPr/>
        <p:txBody>
          <a:bodyPr/>
          <a:lstStyle/>
          <a:p>
            <a:endParaRPr lang="fr-FR"/>
          </a:p>
        </p:txBody>
      </p:sp>
      <p:sp>
        <p:nvSpPr>
          <p:cNvPr id="8" name="Espace réservé du contenu 7">
            <a:extLst>
              <a:ext uri="{FF2B5EF4-FFF2-40B4-BE49-F238E27FC236}">
                <a16:creationId xmlns:a16="http://schemas.microsoft.com/office/drawing/2014/main" id="{3D8FC01B-9B17-FB7D-5D92-43C452228316}"/>
              </a:ext>
            </a:extLst>
          </p:cNvPr>
          <p:cNvSpPr>
            <a:spLocks noGrp="1"/>
          </p:cNvSpPr>
          <p:nvPr>
            <p:ph idx="14"/>
          </p:nvPr>
        </p:nvSpPr>
        <p:spPr/>
        <p:txBody>
          <a:bodyPr/>
          <a:lstStyle/>
          <a:p>
            <a:r>
              <a:rPr lang="fr-FR" dirty="0"/>
              <a:t>TODOLIST</a:t>
            </a:r>
          </a:p>
          <a:p>
            <a:endParaRPr lang="fr-FR" dirty="0"/>
          </a:p>
          <a:p>
            <a:pPr marL="285750" indent="-285750">
              <a:buSzPct val="100000"/>
              <a:buFont typeface="Arial" panose="020B0604020202020204" pitchFamily="34" charset="0"/>
              <a:buChar char="•"/>
            </a:pPr>
            <a:r>
              <a:rPr lang="fr-FR" dirty="0"/>
              <a:t>Commande capteurs de force (SP)</a:t>
            </a:r>
          </a:p>
          <a:p>
            <a:pPr marL="285750" indent="-285750">
              <a:buSzPct val="100000"/>
              <a:buFont typeface="Arial" panose="020B0604020202020204" pitchFamily="34" charset="0"/>
              <a:buChar char="•"/>
            </a:pPr>
            <a:r>
              <a:rPr lang="fr-FR" dirty="0"/>
              <a:t>Commande tour de Fröbel (GD)</a:t>
            </a:r>
          </a:p>
          <a:p>
            <a:pPr marL="285750" indent="-285750">
              <a:buSzPct val="100000"/>
              <a:buFont typeface="Arial" panose="020B0604020202020204" pitchFamily="34" charset="0"/>
              <a:buChar char="•"/>
            </a:pPr>
            <a:r>
              <a:rPr lang="fr-FR" dirty="0"/>
              <a:t>Commande caméras (GD)</a:t>
            </a:r>
          </a:p>
          <a:p>
            <a:pPr marL="285750" indent="-285750">
              <a:buSzPct val="100000"/>
              <a:buFont typeface="Arial" panose="020B0604020202020204" pitchFamily="34" charset="0"/>
              <a:buChar char="•"/>
            </a:pPr>
            <a:r>
              <a:rPr lang="fr-FR" dirty="0"/>
              <a:t>Tests caméras (??)</a:t>
            </a:r>
          </a:p>
          <a:p>
            <a:pPr marL="285750" indent="-285750">
              <a:buSzPct val="100000"/>
              <a:buFont typeface="Arial" panose="020B0604020202020204" pitchFamily="34" charset="0"/>
              <a:buChar char="•"/>
            </a:pPr>
            <a:endParaRPr lang="fr-FR" dirty="0"/>
          </a:p>
          <a:p>
            <a:pPr marL="285750" indent="-285750">
              <a:buSzPct val="100000"/>
              <a:buFont typeface="Arial" panose="020B0604020202020204" pitchFamily="34" charset="0"/>
              <a:buChar char="•"/>
            </a:pPr>
            <a:r>
              <a:rPr lang="fr-FR" dirty="0"/>
              <a:t>Communication et inscription</a:t>
            </a:r>
          </a:p>
          <a:p>
            <a:pPr marL="552450" lvl="3" indent="-285750">
              <a:buSzPct val="100000"/>
              <a:buFont typeface="Arial" panose="020B0604020202020204" pitchFamily="34" charset="0"/>
              <a:buChar char="•"/>
            </a:pPr>
            <a:r>
              <a:rPr lang="en-US" dirty="0"/>
              <a:t>V1: </a:t>
            </a:r>
            <a:r>
              <a:rPr lang="en-US" dirty="0" err="1"/>
              <a:t>Genèse</a:t>
            </a:r>
            <a:r>
              <a:rPr lang="en-US" dirty="0"/>
              <a:t> du hackathon + scientific publications (-8 weeks) : </a:t>
            </a:r>
            <a:r>
              <a:rPr lang="en-US" dirty="0" err="1"/>
              <a:t>lundi</a:t>
            </a:r>
            <a:r>
              <a:rPr lang="en-US" dirty="0"/>
              <a:t> 29 Janvier</a:t>
            </a:r>
          </a:p>
          <a:p>
            <a:pPr lvl="3" indent="0">
              <a:buSzPct val="100000"/>
              <a:buNone/>
            </a:pPr>
            <a:r>
              <a:rPr lang="en-US" dirty="0"/>
              <a:t>	POSTER + </a:t>
            </a:r>
            <a:r>
              <a:rPr lang="en-US"/>
              <a:t>Inscription (GD + AT</a:t>
            </a:r>
            <a:r>
              <a:rPr lang="en-US" dirty="0"/>
              <a:t>)</a:t>
            </a:r>
          </a:p>
          <a:p>
            <a:pPr marL="552450" lvl="3" indent="-285750">
              <a:buSzPct val="100000"/>
              <a:buFont typeface="Arial" panose="020B0604020202020204" pitchFamily="34" charset="0"/>
              <a:buChar char="•"/>
            </a:pPr>
            <a:r>
              <a:rPr lang="en-US" dirty="0"/>
              <a:t>V2: Timeline / </a:t>
            </a:r>
            <a:r>
              <a:rPr lang="en-US" dirty="0" err="1"/>
              <a:t>accomodations</a:t>
            </a:r>
            <a:r>
              <a:rPr lang="en-US" dirty="0"/>
              <a:t> (-6weeks) : </a:t>
            </a:r>
            <a:r>
              <a:rPr lang="en-US" dirty="0" err="1"/>
              <a:t>lundi</a:t>
            </a:r>
            <a:r>
              <a:rPr lang="en-US" dirty="0"/>
              <a:t> 12 </a:t>
            </a:r>
            <a:r>
              <a:rPr lang="en-US" dirty="0" err="1"/>
              <a:t>février</a:t>
            </a:r>
            <a:endParaRPr lang="en-US" dirty="0"/>
          </a:p>
          <a:p>
            <a:pPr marL="552450" lvl="3" indent="-285750">
              <a:buSzPct val="100000"/>
              <a:buFont typeface="Arial" panose="020B0604020202020204" pitchFamily="34" charset="0"/>
              <a:buChar char="•"/>
            </a:pPr>
            <a:r>
              <a:rPr lang="en-US" dirty="0"/>
              <a:t>V3: our « Hard » work to prepare (-4weeks) : </a:t>
            </a:r>
            <a:r>
              <a:rPr lang="en-US" dirty="0" err="1"/>
              <a:t>lundi</a:t>
            </a:r>
            <a:r>
              <a:rPr lang="en-US" dirty="0"/>
              <a:t> 26 </a:t>
            </a:r>
            <a:r>
              <a:rPr lang="en-US" dirty="0" err="1"/>
              <a:t>février</a:t>
            </a:r>
            <a:endParaRPr lang="en-US" dirty="0"/>
          </a:p>
          <a:p>
            <a:pPr marL="552450" lvl="3" indent="-285750">
              <a:buSzPct val="100000"/>
              <a:buFont typeface="Arial" panose="020B0604020202020204" pitchFamily="34" charset="0"/>
              <a:buChar char="•"/>
            </a:pPr>
            <a:r>
              <a:rPr lang="en-US" dirty="0"/>
              <a:t>V4: « discovery of task » (-2weeks) : </a:t>
            </a:r>
            <a:r>
              <a:rPr lang="en-US" dirty="0" err="1"/>
              <a:t>lundi</a:t>
            </a:r>
            <a:r>
              <a:rPr lang="en-US" dirty="0"/>
              <a:t> 11 mars</a:t>
            </a:r>
            <a:endParaRPr lang="fr-FR" dirty="0"/>
          </a:p>
          <a:p>
            <a:pPr marL="285750" indent="-285750">
              <a:buSzPct val="100000"/>
              <a:buFont typeface="Arial" panose="020B0604020202020204" pitchFamily="34" charset="0"/>
              <a:buChar char="•"/>
            </a:pPr>
            <a:endParaRPr lang="fr-FR" dirty="0"/>
          </a:p>
          <a:p>
            <a:pPr marL="285750" indent="-285750">
              <a:buSzPct val="100000"/>
              <a:buFont typeface="Arial" panose="020B0604020202020204" pitchFamily="34" charset="0"/>
              <a:buChar char="•"/>
            </a:pPr>
            <a:endParaRPr lang="fr-FR" dirty="0"/>
          </a:p>
          <a:p>
            <a:pPr marL="285750" indent="-285750">
              <a:buSzPct val="100000"/>
              <a:buFont typeface="Arial" panose="020B0604020202020204" pitchFamily="34" charset="0"/>
              <a:buChar char="•"/>
            </a:pPr>
            <a:endParaRPr lang="fr-FR" dirty="0"/>
          </a:p>
          <a:p>
            <a:endParaRPr lang="fr-FR" dirty="0"/>
          </a:p>
        </p:txBody>
      </p:sp>
      <p:sp>
        <p:nvSpPr>
          <p:cNvPr id="5" name="Espace réservé du numéro de diapositive 4">
            <a:extLst>
              <a:ext uri="{FF2B5EF4-FFF2-40B4-BE49-F238E27FC236}">
                <a16:creationId xmlns:a16="http://schemas.microsoft.com/office/drawing/2014/main" id="{4487A330-1D35-72DA-FA24-83E4E0FD5F4E}"/>
              </a:ext>
            </a:extLst>
          </p:cNvPr>
          <p:cNvSpPr>
            <a:spLocks noGrp="1"/>
          </p:cNvSpPr>
          <p:nvPr>
            <p:ph type="sldNum" sz="quarter" idx="4"/>
          </p:nvPr>
        </p:nvSpPr>
        <p:spPr/>
        <p:txBody>
          <a:bodyPr/>
          <a:lstStyle/>
          <a:p>
            <a:fld id="{340BB21B-9BEF-40D7-A347-5FAA069EF9D6}" type="slidenum">
              <a:rPr lang="fr-FR" smtClean="0"/>
              <a:pPr/>
              <a:t>11</a:t>
            </a:fld>
            <a:endParaRPr lang="fr-FR" dirty="0"/>
          </a:p>
        </p:txBody>
      </p:sp>
    </p:spTree>
    <p:extLst>
      <p:ext uri="{BB962C8B-B14F-4D97-AF65-F5344CB8AC3E}">
        <p14:creationId xmlns:p14="http://schemas.microsoft.com/office/powerpoint/2010/main" val="56688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94C23BED-7A7C-B3F4-D0C5-CAC80076962B}"/>
              </a:ext>
            </a:extLst>
          </p:cNvPr>
          <p:cNvSpPr>
            <a:spLocks noGrp="1"/>
          </p:cNvSpPr>
          <p:nvPr>
            <p:ph type="title"/>
          </p:nvPr>
        </p:nvSpPr>
        <p:spPr/>
        <p:txBody>
          <a:bodyPr/>
          <a:lstStyle/>
          <a:p>
            <a:r>
              <a:rPr lang="fr-FR" dirty="0"/>
              <a:t>Hackathon </a:t>
            </a:r>
            <a:r>
              <a:rPr lang="fr-FR" dirty="0" err="1"/>
              <a:t>EuroMov</a:t>
            </a:r>
            <a:r>
              <a:rPr lang="fr-FR" dirty="0"/>
              <a:t> DHM 2024</a:t>
            </a:r>
          </a:p>
        </p:txBody>
      </p:sp>
      <p:sp>
        <p:nvSpPr>
          <p:cNvPr id="2" name="Espace réservé du texte 1">
            <a:extLst>
              <a:ext uri="{FF2B5EF4-FFF2-40B4-BE49-F238E27FC236}">
                <a16:creationId xmlns:a16="http://schemas.microsoft.com/office/drawing/2014/main" id="{5A5770B1-41C9-236D-0DB9-F2136EDB6917}"/>
              </a:ext>
            </a:extLst>
          </p:cNvPr>
          <p:cNvSpPr>
            <a:spLocks noGrp="1"/>
          </p:cNvSpPr>
          <p:nvPr>
            <p:ph type="body" sz="quarter" idx="13"/>
          </p:nvPr>
        </p:nvSpPr>
        <p:spPr/>
        <p:txBody>
          <a:bodyPr/>
          <a:lstStyle/>
          <a:p>
            <a:r>
              <a:rPr lang="fr-FR" dirty="0"/>
              <a:t>Proposition d’organisation</a:t>
            </a:r>
          </a:p>
        </p:txBody>
      </p:sp>
      <p:sp>
        <p:nvSpPr>
          <p:cNvPr id="7" name="Espace réservé du numéro de diapositive 1">
            <a:extLst>
              <a:ext uri="{FF2B5EF4-FFF2-40B4-BE49-F238E27FC236}">
                <a16:creationId xmlns:a16="http://schemas.microsoft.com/office/drawing/2014/main" id="{05A92CF9-98A4-0084-7E0C-4E1B297199FB}"/>
              </a:ext>
            </a:extLst>
          </p:cNvPr>
          <p:cNvSpPr>
            <a:spLocks noGrp="1"/>
          </p:cNvSpPr>
          <p:nvPr>
            <p:ph type="sldNum" sz="quarter" idx="4"/>
          </p:nvPr>
        </p:nvSpPr>
        <p:spPr/>
        <p:txBody>
          <a:bodyPr/>
          <a:lstStyle/>
          <a:p>
            <a:fld id="{340BB21B-9BEF-40D7-A347-5FAA069EF9D6}" type="slidenum">
              <a:rPr lang="fr-FR" smtClean="0"/>
              <a:pPr/>
              <a:t>2</a:t>
            </a:fld>
            <a:endParaRPr lang="fr-FR" dirty="0"/>
          </a:p>
        </p:txBody>
      </p:sp>
      <p:sp>
        <p:nvSpPr>
          <p:cNvPr id="5" name="ZoneTexte 4">
            <a:extLst>
              <a:ext uri="{FF2B5EF4-FFF2-40B4-BE49-F238E27FC236}">
                <a16:creationId xmlns:a16="http://schemas.microsoft.com/office/drawing/2014/main" id="{8C075689-57B6-1CA6-1D7E-916474D41AA1}"/>
              </a:ext>
            </a:extLst>
          </p:cNvPr>
          <p:cNvSpPr txBox="1"/>
          <p:nvPr/>
        </p:nvSpPr>
        <p:spPr>
          <a:xfrm>
            <a:off x="305779" y="1084838"/>
            <a:ext cx="3600000" cy="3647152"/>
          </a:xfrm>
          <a:prstGeom prst="rect">
            <a:avLst/>
          </a:prstGeom>
          <a:noFill/>
        </p:spPr>
        <p:txBody>
          <a:bodyPr wrap="square">
            <a:spAutoFit/>
          </a:bodyPr>
          <a:lstStyle/>
          <a:p>
            <a:r>
              <a:rPr lang="fr-FR" sz="1100" b="1" dirty="0"/>
              <a:t>MATIN</a:t>
            </a:r>
          </a:p>
          <a:p>
            <a:endParaRPr lang="fr-FR" sz="1100" dirty="0"/>
          </a:p>
          <a:p>
            <a:r>
              <a:rPr lang="fr-FR" sz="1100" u="sng" dirty="0"/>
              <a:t>1/ Présentation : </a:t>
            </a:r>
          </a:p>
          <a:p>
            <a:pPr marL="171450" indent="-171450">
              <a:buFont typeface="Arial" panose="020B0604020202020204" pitchFamily="34" charset="0"/>
              <a:buChar char="•"/>
            </a:pPr>
            <a:r>
              <a:rPr lang="fr-FR" sz="1100" dirty="0"/>
              <a:t>Problématique : Numérique + Mouvement + Santé</a:t>
            </a:r>
          </a:p>
          <a:p>
            <a:pPr marL="171450" indent="-171450">
              <a:buFont typeface="Arial" panose="020B0604020202020204" pitchFamily="34" charset="0"/>
              <a:buChar char="•"/>
            </a:pPr>
            <a:r>
              <a:rPr lang="fr-FR" sz="1100" dirty="0"/>
              <a:t>Matériels et données mis à disposition</a:t>
            </a:r>
          </a:p>
          <a:p>
            <a:pPr marL="171450" indent="-171450">
              <a:buFont typeface="Arial" panose="020B0604020202020204" pitchFamily="34" charset="0"/>
              <a:buChar char="•"/>
            </a:pPr>
            <a:r>
              <a:rPr lang="fr-FR" sz="1100" dirty="0"/>
              <a:t>Groupes préconstitués</a:t>
            </a:r>
          </a:p>
          <a:p>
            <a:endParaRPr lang="fr-FR" sz="1100" dirty="0"/>
          </a:p>
          <a:p>
            <a:r>
              <a:rPr lang="fr-FR" sz="1100" u="sng" dirty="0"/>
              <a:t>2/ Travail en groupe :</a:t>
            </a:r>
          </a:p>
          <a:p>
            <a:r>
              <a:rPr lang="fr-FR" sz="1100" dirty="0"/>
              <a:t>Hypothèses et Paradigme expérimental</a:t>
            </a:r>
          </a:p>
          <a:p>
            <a:endParaRPr lang="fr-FR" sz="1100" dirty="0"/>
          </a:p>
          <a:p>
            <a:r>
              <a:rPr lang="fr-FR" sz="1100" u="sng" dirty="0"/>
              <a:t>3/ Travail en groupe :</a:t>
            </a:r>
          </a:p>
          <a:p>
            <a:r>
              <a:rPr lang="fr-FR" sz="1100" dirty="0"/>
              <a:t>Présentation des résultats</a:t>
            </a:r>
          </a:p>
          <a:p>
            <a:endParaRPr lang="fr-FR" sz="1100" dirty="0"/>
          </a:p>
          <a:p>
            <a:r>
              <a:rPr lang="fr-FR" sz="1100" u="sng" dirty="0"/>
              <a:t>4/ Travail en commun</a:t>
            </a:r>
          </a:p>
          <a:p>
            <a:r>
              <a:rPr lang="fr-FR" sz="1100" dirty="0"/>
              <a:t>Co construction du paradigme expérimental</a:t>
            </a:r>
          </a:p>
          <a:p>
            <a:endParaRPr lang="fr-FR" sz="1100" dirty="0"/>
          </a:p>
          <a:p>
            <a:endParaRPr lang="fr-FR" sz="1100" dirty="0"/>
          </a:p>
          <a:p>
            <a:r>
              <a:rPr lang="fr-FR" sz="1100" b="1" dirty="0"/>
              <a:t>APRES-MIDI</a:t>
            </a:r>
          </a:p>
          <a:p>
            <a:endParaRPr lang="fr-FR" sz="1100" dirty="0"/>
          </a:p>
          <a:p>
            <a:r>
              <a:rPr lang="fr-FR" sz="1100" u="sng" dirty="0"/>
              <a:t>5/ Travail en groupe :</a:t>
            </a:r>
          </a:p>
          <a:p>
            <a:r>
              <a:rPr lang="fr-FR" sz="1100" dirty="0"/>
              <a:t>Manipulations et Acquisition de données</a:t>
            </a:r>
          </a:p>
        </p:txBody>
      </p:sp>
      <p:sp>
        <p:nvSpPr>
          <p:cNvPr id="3" name="ZoneTexte 2">
            <a:extLst>
              <a:ext uri="{FF2B5EF4-FFF2-40B4-BE49-F238E27FC236}">
                <a16:creationId xmlns:a16="http://schemas.microsoft.com/office/drawing/2014/main" id="{0EB6ED8A-C386-F76B-5A2D-13F01AF2AF07}"/>
              </a:ext>
            </a:extLst>
          </p:cNvPr>
          <p:cNvSpPr txBox="1"/>
          <p:nvPr/>
        </p:nvSpPr>
        <p:spPr>
          <a:xfrm>
            <a:off x="4932040" y="1084838"/>
            <a:ext cx="3600000" cy="2970044"/>
          </a:xfrm>
          <a:prstGeom prst="rect">
            <a:avLst/>
          </a:prstGeom>
          <a:noFill/>
        </p:spPr>
        <p:txBody>
          <a:bodyPr wrap="square">
            <a:spAutoFit/>
          </a:bodyPr>
          <a:lstStyle/>
          <a:p>
            <a:r>
              <a:rPr lang="fr-FR" sz="1100" b="1" dirty="0"/>
              <a:t>MATIN</a:t>
            </a:r>
            <a:endParaRPr lang="fr-FR" sz="1100" dirty="0"/>
          </a:p>
          <a:p>
            <a:endParaRPr lang="fr-FR" sz="1100" dirty="0"/>
          </a:p>
          <a:p>
            <a:r>
              <a:rPr lang="fr-FR" sz="1100" u="sng" dirty="0"/>
              <a:t>6/ Travail en groupe :</a:t>
            </a:r>
          </a:p>
          <a:p>
            <a:r>
              <a:rPr lang="fr-FR" sz="1100" dirty="0"/>
              <a:t>Manipulations et Acquisition de données</a:t>
            </a:r>
          </a:p>
          <a:p>
            <a:endParaRPr lang="fr-FR" sz="1100" dirty="0"/>
          </a:p>
          <a:p>
            <a:r>
              <a:rPr lang="fr-FR" sz="1100" u="sng" dirty="0"/>
              <a:t>6/ Travail en groupe</a:t>
            </a:r>
          </a:p>
          <a:p>
            <a:r>
              <a:rPr lang="fr-FR" sz="1100" dirty="0"/>
              <a:t>Spécification du rendu numérique </a:t>
            </a:r>
          </a:p>
          <a:p>
            <a:r>
              <a:rPr lang="fr-FR" sz="1100" dirty="0"/>
              <a:t>Analyses des données </a:t>
            </a:r>
          </a:p>
          <a:p>
            <a:endParaRPr lang="fr-FR" sz="1100" dirty="0"/>
          </a:p>
          <a:p>
            <a:endParaRPr lang="fr-FR" sz="1100" dirty="0"/>
          </a:p>
          <a:p>
            <a:r>
              <a:rPr lang="fr-FR" sz="1100" b="1" dirty="0"/>
              <a:t>APRES-MIDI</a:t>
            </a:r>
          </a:p>
          <a:p>
            <a:endParaRPr lang="fr-FR" sz="1100" dirty="0"/>
          </a:p>
          <a:p>
            <a:r>
              <a:rPr lang="fr-FR" sz="1100" u="sng" dirty="0"/>
              <a:t>7/ Restitution par groupe</a:t>
            </a:r>
          </a:p>
          <a:p>
            <a:endParaRPr lang="fr-FR" sz="1100" dirty="0"/>
          </a:p>
          <a:p>
            <a:endParaRPr lang="fr-FR" sz="1100" dirty="0"/>
          </a:p>
          <a:p>
            <a:endParaRPr lang="fr-FR" sz="1100" dirty="0"/>
          </a:p>
          <a:p>
            <a:endParaRPr lang="fr-FR" sz="1100" dirty="0"/>
          </a:p>
        </p:txBody>
      </p:sp>
      <p:sp>
        <p:nvSpPr>
          <p:cNvPr id="8" name="ZoneTexte 7">
            <a:extLst>
              <a:ext uri="{FF2B5EF4-FFF2-40B4-BE49-F238E27FC236}">
                <a16:creationId xmlns:a16="http://schemas.microsoft.com/office/drawing/2014/main" id="{68EA4B76-475B-C097-45E3-D27C34EBB9D1}"/>
              </a:ext>
            </a:extLst>
          </p:cNvPr>
          <p:cNvSpPr txBox="1"/>
          <p:nvPr/>
        </p:nvSpPr>
        <p:spPr>
          <a:xfrm>
            <a:off x="305779" y="768672"/>
            <a:ext cx="3600000" cy="324000"/>
          </a:xfrm>
          <a:prstGeom prst="rect">
            <a:avLst/>
          </a:prstGeom>
          <a:solidFill>
            <a:schemeClr val="tx1"/>
          </a:solidFill>
        </p:spPr>
        <p:txBody>
          <a:bodyPr wrap="square">
            <a:spAutoFit/>
          </a:bodyPr>
          <a:lstStyle/>
          <a:p>
            <a:r>
              <a:rPr lang="fr-FR" sz="1400" b="1" dirty="0">
                <a:solidFill>
                  <a:schemeClr val="bg1"/>
                </a:solidFill>
              </a:rPr>
              <a:t>JOUR 1 : jeudi 28 mars 2024</a:t>
            </a:r>
          </a:p>
        </p:txBody>
      </p:sp>
      <p:sp>
        <p:nvSpPr>
          <p:cNvPr id="9" name="ZoneTexte 8">
            <a:extLst>
              <a:ext uri="{FF2B5EF4-FFF2-40B4-BE49-F238E27FC236}">
                <a16:creationId xmlns:a16="http://schemas.microsoft.com/office/drawing/2014/main" id="{FD947E83-429D-8E8B-AFB2-AA786842F7ED}"/>
              </a:ext>
            </a:extLst>
          </p:cNvPr>
          <p:cNvSpPr txBox="1"/>
          <p:nvPr/>
        </p:nvSpPr>
        <p:spPr>
          <a:xfrm>
            <a:off x="4932040" y="770523"/>
            <a:ext cx="3600000" cy="324000"/>
          </a:xfrm>
          <a:prstGeom prst="rect">
            <a:avLst/>
          </a:prstGeom>
          <a:solidFill>
            <a:schemeClr val="tx1"/>
          </a:solidFill>
        </p:spPr>
        <p:txBody>
          <a:bodyPr wrap="square">
            <a:spAutoFit/>
          </a:bodyPr>
          <a:lstStyle/>
          <a:p>
            <a:r>
              <a:rPr lang="fr-FR" sz="1400" b="1" dirty="0">
                <a:solidFill>
                  <a:schemeClr val="bg1"/>
                </a:solidFill>
              </a:rPr>
              <a:t>JOUR 2 : vendredi 29 mars 2024</a:t>
            </a:r>
          </a:p>
        </p:txBody>
      </p:sp>
    </p:spTree>
    <p:extLst>
      <p:ext uri="{BB962C8B-B14F-4D97-AF65-F5344CB8AC3E}">
        <p14:creationId xmlns:p14="http://schemas.microsoft.com/office/powerpoint/2010/main" val="400249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A8FACC-6649-B050-E499-E1C27A75ABEF}"/>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143C6612-EBD8-A8A4-B8D1-A5AB13A2C186}"/>
              </a:ext>
            </a:extLst>
          </p:cNvPr>
          <p:cNvSpPr>
            <a:spLocks noGrp="1"/>
          </p:cNvSpPr>
          <p:nvPr>
            <p:ph type="body" sz="quarter" idx="13"/>
          </p:nvPr>
        </p:nvSpPr>
        <p:spPr/>
        <p:txBody>
          <a:bodyPr/>
          <a:lstStyle/>
          <a:p>
            <a:endParaRPr lang="fr-FR"/>
          </a:p>
        </p:txBody>
      </p:sp>
      <p:sp>
        <p:nvSpPr>
          <p:cNvPr id="5" name="Espace réservé du numéro de diapositive 4">
            <a:extLst>
              <a:ext uri="{FF2B5EF4-FFF2-40B4-BE49-F238E27FC236}">
                <a16:creationId xmlns:a16="http://schemas.microsoft.com/office/drawing/2014/main" id="{4487A330-1D35-72DA-FA24-83E4E0FD5F4E}"/>
              </a:ext>
            </a:extLst>
          </p:cNvPr>
          <p:cNvSpPr>
            <a:spLocks noGrp="1"/>
          </p:cNvSpPr>
          <p:nvPr>
            <p:ph type="sldNum" sz="quarter" idx="4"/>
          </p:nvPr>
        </p:nvSpPr>
        <p:spPr/>
        <p:txBody>
          <a:bodyPr/>
          <a:lstStyle/>
          <a:p>
            <a:fld id="{340BB21B-9BEF-40D7-A347-5FAA069EF9D6}" type="slidenum">
              <a:rPr lang="fr-FR" smtClean="0"/>
              <a:pPr/>
              <a:t>3</a:t>
            </a:fld>
            <a:endParaRPr lang="fr-FR" dirty="0"/>
          </a:p>
        </p:txBody>
      </p:sp>
      <p:pic>
        <p:nvPicPr>
          <p:cNvPr id="1030" name="Picture 6">
            <a:extLst>
              <a:ext uri="{FF2B5EF4-FFF2-40B4-BE49-F238E27FC236}">
                <a16:creationId xmlns:a16="http://schemas.microsoft.com/office/drawing/2014/main" id="{7C7109CA-95FF-1F37-9D82-FC6D84E67A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1101" y="1117861"/>
            <a:ext cx="3643027" cy="3643027"/>
          </a:xfrm>
          <a:prstGeom prst="rect">
            <a:avLst/>
          </a:prstGeom>
          <a:noFill/>
          <a:extLst>
            <a:ext uri="{909E8E84-426E-40DD-AFC4-6F175D3DCCD1}">
              <a14:hiddenFill xmlns:a14="http://schemas.microsoft.com/office/drawing/2010/main">
                <a:solidFill>
                  <a:srgbClr val="FFFFFF"/>
                </a:solidFill>
              </a14:hiddenFill>
            </a:ext>
          </a:extLst>
        </p:spPr>
      </p:pic>
      <p:sp>
        <p:nvSpPr>
          <p:cNvPr id="14" name="ZoneTexte 13">
            <a:extLst>
              <a:ext uri="{FF2B5EF4-FFF2-40B4-BE49-F238E27FC236}">
                <a16:creationId xmlns:a16="http://schemas.microsoft.com/office/drawing/2014/main" id="{C7492D15-3BC1-3221-1E9C-6727F7F475B9}"/>
              </a:ext>
            </a:extLst>
          </p:cNvPr>
          <p:cNvSpPr txBox="1"/>
          <p:nvPr/>
        </p:nvSpPr>
        <p:spPr>
          <a:xfrm>
            <a:off x="139659" y="675257"/>
            <a:ext cx="2457663" cy="369332"/>
          </a:xfrm>
          <a:prstGeom prst="rect">
            <a:avLst/>
          </a:prstGeom>
          <a:noFill/>
        </p:spPr>
        <p:txBody>
          <a:bodyPr wrap="square">
            <a:spAutoFit/>
          </a:bodyPr>
          <a:lstStyle/>
          <a:p>
            <a:pPr algn="l"/>
            <a:r>
              <a:rPr lang="fr-FR" b="0" i="0" dirty="0">
                <a:solidFill>
                  <a:srgbClr val="232323"/>
                </a:solidFill>
                <a:effectLst/>
                <a:latin typeface="Poppins" panose="00000500000000000000" pitchFamily="2" charset="0"/>
              </a:rPr>
              <a:t>La Tour de Fröbel</a:t>
            </a:r>
          </a:p>
        </p:txBody>
      </p:sp>
      <p:pic>
        <p:nvPicPr>
          <p:cNvPr id="1032" name="Picture 8" descr="Create mobile app wireframes">
            <a:extLst>
              <a:ext uri="{FF2B5EF4-FFF2-40B4-BE49-F238E27FC236}">
                <a16:creationId xmlns:a16="http://schemas.microsoft.com/office/drawing/2014/main" id="{254D935E-F2B7-B460-3219-58F26E863F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6608" y="2169337"/>
            <a:ext cx="3327392" cy="1540074"/>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a:extLst>
              <a:ext uri="{FF2B5EF4-FFF2-40B4-BE49-F238E27FC236}">
                <a16:creationId xmlns:a16="http://schemas.microsoft.com/office/drawing/2014/main" id="{BE2EC39C-8B96-79B2-60F3-F9B209FC6D00}"/>
              </a:ext>
            </a:extLst>
          </p:cNvPr>
          <p:cNvPicPr>
            <a:picLocks noChangeAspect="1"/>
          </p:cNvPicPr>
          <p:nvPr/>
        </p:nvPicPr>
        <p:blipFill rotWithShape="1">
          <a:blip r:embed="rId4"/>
          <a:srcRect r="19270"/>
          <a:stretch/>
        </p:blipFill>
        <p:spPr>
          <a:xfrm>
            <a:off x="35496" y="1314396"/>
            <a:ext cx="1984070" cy="2834886"/>
          </a:xfrm>
          <a:prstGeom prst="rect">
            <a:avLst/>
          </a:prstGeom>
        </p:spPr>
      </p:pic>
    </p:spTree>
    <p:extLst>
      <p:ext uri="{BB962C8B-B14F-4D97-AF65-F5344CB8AC3E}">
        <p14:creationId xmlns:p14="http://schemas.microsoft.com/office/powerpoint/2010/main" val="291493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56C440-DD9A-0464-2D2E-EFE8E3879CB8}"/>
              </a:ext>
            </a:extLst>
          </p:cNvPr>
          <p:cNvSpPr>
            <a:spLocks noGrp="1"/>
          </p:cNvSpPr>
          <p:nvPr>
            <p:ph type="title"/>
          </p:nvPr>
        </p:nvSpPr>
        <p:spPr/>
        <p:txBody>
          <a:bodyPr/>
          <a:lstStyle/>
          <a:p>
            <a:r>
              <a:rPr lang="fr-FR" dirty="0"/>
              <a:t>The challenge</a:t>
            </a:r>
          </a:p>
        </p:txBody>
      </p:sp>
      <p:sp>
        <p:nvSpPr>
          <p:cNvPr id="3" name="Espace réservé du contenu 2">
            <a:extLst>
              <a:ext uri="{FF2B5EF4-FFF2-40B4-BE49-F238E27FC236}">
                <a16:creationId xmlns:a16="http://schemas.microsoft.com/office/drawing/2014/main" id="{BFC188E0-1D74-7EF3-526E-D10428A97662}"/>
              </a:ext>
            </a:extLst>
          </p:cNvPr>
          <p:cNvSpPr>
            <a:spLocks noGrp="1"/>
          </p:cNvSpPr>
          <p:nvPr>
            <p:ph idx="1"/>
          </p:nvPr>
        </p:nvSpPr>
        <p:spPr/>
        <p:txBody>
          <a:bodyPr>
            <a:normAutofit/>
          </a:bodyPr>
          <a:lstStyle/>
          <a:p>
            <a:r>
              <a:rPr lang="fr-FR" dirty="0" err="1"/>
              <a:t>Restricted</a:t>
            </a:r>
            <a:r>
              <a:rPr lang="fr-FR" dirty="0"/>
              <a:t> (</a:t>
            </a:r>
            <a:r>
              <a:rPr lang="fr-FR" dirty="0" err="1"/>
              <a:t>experiment</a:t>
            </a:r>
            <a:r>
              <a:rPr lang="fr-FR" dirty="0"/>
              <a:t> / </a:t>
            </a:r>
            <a:r>
              <a:rPr lang="fr-FR" dirty="0" err="1"/>
              <a:t>tools</a:t>
            </a:r>
            <a:r>
              <a:rPr lang="fr-FR" dirty="0"/>
              <a:t>)</a:t>
            </a:r>
          </a:p>
          <a:p>
            <a:r>
              <a:rPr lang="fr-FR" dirty="0"/>
              <a:t>(Questionnaires, IMU, </a:t>
            </a:r>
            <a:r>
              <a:rPr lang="fr-FR" dirty="0" err="1"/>
              <a:t>Movie</a:t>
            </a:r>
            <a:r>
              <a:rPr lang="fr-FR" dirty="0"/>
              <a:t>?).</a:t>
            </a:r>
          </a:p>
          <a:p>
            <a:endParaRPr lang="fr-FR" dirty="0"/>
          </a:p>
          <a:p>
            <a:pPr>
              <a:buFont typeface="Wingdings" panose="05000000000000000000" pitchFamily="2" charset="2"/>
              <a:buChar char="è"/>
            </a:pPr>
            <a:r>
              <a:rPr lang="fr-FR" dirty="0"/>
              <a:t>Goal: Développer une app (juste visuel) </a:t>
            </a:r>
            <a:r>
              <a:rPr lang="fr-FR" dirty="0" err="1"/>
              <a:t>predict</a:t>
            </a:r>
            <a:r>
              <a:rPr lang="fr-FR" dirty="0"/>
              <a:t> best performance?</a:t>
            </a:r>
          </a:p>
          <a:p>
            <a:r>
              <a:rPr lang="fr-FR" dirty="0"/>
              <a:t>(</a:t>
            </a:r>
            <a:r>
              <a:rPr lang="fr-FR" dirty="0" err="1"/>
              <a:t>Based</a:t>
            </a:r>
            <a:r>
              <a:rPr lang="fr-FR" dirty="0"/>
              <a:t> on </a:t>
            </a:r>
            <a:r>
              <a:rPr lang="fr-FR" dirty="0" err="1"/>
              <a:t>Quest</a:t>
            </a:r>
            <a:r>
              <a:rPr lang="fr-FR" dirty="0"/>
              <a:t>, </a:t>
            </a:r>
            <a:r>
              <a:rPr lang="fr-FR" dirty="0" err="1"/>
              <a:t>Univariate</a:t>
            </a:r>
            <a:r>
              <a:rPr lang="fr-FR" dirty="0"/>
              <a:t>, </a:t>
            </a:r>
            <a:r>
              <a:rPr lang="fr-FR" dirty="0" err="1"/>
              <a:t>bivariate</a:t>
            </a:r>
            <a:r>
              <a:rPr lang="fr-FR" dirty="0"/>
              <a:t>, </a:t>
            </a:r>
            <a:r>
              <a:rPr lang="fr-FR" dirty="0" err="1"/>
              <a:t>multivariate</a:t>
            </a:r>
            <a:r>
              <a:rPr lang="fr-FR" dirty="0"/>
              <a:t>, graph, Neural network etc…). </a:t>
            </a:r>
          </a:p>
          <a:p>
            <a:r>
              <a:rPr lang="fr-FR" dirty="0"/>
              <a:t>Présentation 5 minutes fin du </a:t>
            </a:r>
            <a:r>
              <a:rPr lang="fr-FR" dirty="0" err="1"/>
              <a:t>hackhathon</a:t>
            </a:r>
            <a:r>
              <a:rPr lang="fr-FR" dirty="0"/>
              <a:t> (stratégie / décisions / pistes de solutions) et conditions expérimentales à mettre en place (e.g. perturbations / difficulté de la tâche / nbr personnes / robot etc.)</a:t>
            </a:r>
          </a:p>
          <a:p>
            <a:r>
              <a:rPr lang="fr-FR" dirty="0"/>
              <a:t>Evaluation (chefs ? + </a:t>
            </a:r>
            <a:r>
              <a:rPr lang="fr-FR" dirty="0" err="1"/>
              <a:t>Ceris</a:t>
            </a:r>
            <a:r>
              <a:rPr lang="fr-FR" dirty="0"/>
              <a:t> (</a:t>
            </a:r>
            <a:r>
              <a:rPr lang="fr-FR" dirty="0" err="1"/>
              <a:t>Mecatronique</a:t>
            </a:r>
            <a:r>
              <a:rPr lang="fr-FR" dirty="0"/>
              <a:t>) + Equipe Risque ? + Responsable incubation? + CHU?)</a:t>
            </a:r>
          </a:p>
          <a:p>
            <a:endParaRPr lang="fr-FR" dirty="0"/>
          </a:p>
        </p:txBody>
      </p:sp>
    </p:spTree>
    <p:extLst>
      <p:ext uri="{BB962C8B-B14F-4D97-AF65-F5344CB8AC3E}">
        <p14:creationId xmlns:p14="http://schemas.microsoft.com/office/powerpoint/2010/main" val="3978326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56C440-DD9A-0464-2D2E-EFE8E3879CB8}"/>
              </a:ext>
            </a:extLst>
          </p:cNvPr>
          <p:cNvSpPr>
            <a:spLocks noGrp="1"/>
          </p:cNvSpPr>
          <p:nvPr>
            <p:ph type="title"/>
          </p:nvPr>
        </p:nvSpPr>
        <p:spPr/>
        <p:txBody>
          <a:bodyPr/>
          <a:lstStyle/>
          <a:p>
            <a:r>
              <a:rPr lang="fr-FR" dirty="0"/>
              <a:t>The challenge</a:t>
            </a:r>
          </a:p>
        </p:txBody>
      </p:sp>
      <p:sp>
        <p:nvSpPr>
          <p:cNvPr id="4" name="Cube 3">
            <a:extLst>
              <a:ext uri="{FF2B5EF4-FFF2-40B4-BE49-F238E27FC236}">
                <a16:creationId xmlns:a16="http://schemas.microsoft.com/office/drawing/2014/main" id="{F27EF293-2458-F75C-B0F0-1F67B624C7FF}"/>
              </a:ext>
            </a:extLst>
          </p:cNvPr>
          <p:cNvSpPr/>
          <p:nvPr/>
        </p:nvSpPr>
        <p:spPr>
          <a:xfrm>
            <a:off x="4526280" y="2093182"/>
            <a:ext cx="304137" cy="1347746"/>
          </a:xfrm>
          <a:prstGeom prst="cub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sz="1350"/>
          </a:p>
        </p:txBody>
      </p:sp>
      <p:sp>
        <p:nvSpPr>
          <p:cNvPr id="5" name="Cercle : creux 4">
            <a:extLst>
              <a:ext uri="{FF2B5EF4-FFF2-40B4-BE49-F238E27FC236}">
                <a16:creationId xmlns:a16="http://schemas.microsoft.com/office/drawing/2014/main" id="{FFC1E13F-337A-6B00-A0C0-C11D721C042E}"/>
              </a:ext>
            </a:extLst>
          </p:cNvPr>
          <p:cNvSpPr/>
          <p:nvPr/>
        </p:nvSpPr>
        <p:spPr>
          <a:xfrm>
            <a:off x="4365265" y="2254195"/>
            <a:ext cx="155051" cy="155051"/>
          </a:xfrm>
          <a:prstGeom prst="don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solidFill>
                <a:schemeClr val="tx1"/>
              </a:solidFill>
            </a:endParaRPr>
          </a:p>
        </p:txBody>
      </p:sp>
      <p:sp>
        <p:nvSpPr>
          <p:cNvPr id="6" name="Cercle : creux 5">
            <a:extLst>
              <a:ext uri="{FF2B5EF4-FFF2-40B4-BE49-F238E27FC236}">
                <a16:creationId xmlns:a16="http://schemas.microsoft.com/office/drawing/2014/main" id="{E498932F-4668-8610-0FF5-F9D7E6388199}"/>
              </a:ext>
            </a:extLst>
          </p:cNvPr>
          <p:cNvSpPr/>
          <p:nvPr/>
        </p:nvSpPr>
        <p:spPr>
          <a:xfrm>
            <a:off x="4793644" y="2255188"/>
            <a:ext cx="155051" cy="155051"/>
          </a:xfrm>
          <a:prstGeom prst="don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solidFill>
                <a:schemeClr val="tx1"/>
              </a:solidFill>
            </a:endParaRPr>
          </a:p>
        </p:txBody>
      </p:sp>
      <p:sp>
        <p:nvSpPr>
          <p:cNvPr id="7" name="Cercle : creux 6">
            <a:extLst>
              <a:ext uri="{FF2B5EF4-FFF2-40B4-BE49-F238E27FC236}">
                <a16:creationId xmlns:a16="http://schemas.microsoft.com/office/drawing/2014/main" id="{92BED99A-6665-C30E-9071-ABC989E9E1C9}"/>
              </a:ext>
            </a:extLst>
          </p:cNvPr>
          <p:cNvSpPr/>
          <p:nvPr/>
        </p:nvSpPr>
        <p:spPr>
          <a:xfrm>
            <a:off x="4542186" y="2343646"/>
            <a:ext cx="155051" cy="155051"/>
          </a:xfrm>
          <a:prstGeom prst="don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solidFill>
                <a:schemeClr val="tx1"/>
              </a:solidFill>
            </a:endParaRPr>
          </a:p>
        </p:txBody>
      </p:sp>
      <p:sp>
        <p:nvSpPr>
          <p:cNvPr id="8" name="Forme libre : forme 7">
            <a:extLst>
              <a:ext uri="{FF2B5EF4-FFF2-40B4-BE49-F238E27FC236}">
                <a16:creationId xmlns:a16="http://schemas.microsoft.com/office/drawing/2014/main" id="{0CB6920C-79C7-FC9A-683A-B3772AED1FF2}"/>
              </a:ext>
            </a:extLst>
          </p:cNvPr>
          <p:cNvSpPr/>
          <p:nvPr/>
        </p:nvSpPr>
        <p:spPr>
          <a:xfrm>
            <a:off x="1365637" y="1941286"/>
            <a:ext cx="2987702" cy="676682"/>
          </a:xfrm>
          <a:custGeom>
            <a:avLst/>
            <a:gdLst>
              <a:gd name="connsiteX0" fmla="*/ 3983603 w 3983603"/>
              <a:gd name="connsiteY0" fmla="*/ 520579 h 902242"/>
              <a:gd name="connsiteX1" fmla="*/ 3546281 w 3983603"/>
              <a:gd name="connsiteY1" fmla="*/ 417212 h 902242"/>
              <a:gd name="connsiteX2" fmla="*/ 3347499 w 3983603"/>
              <a:gd name="connsiteY2" fmla="*/ 496725 h 902242"/>
              <a:gd name="connsiteX3" fmla="*/ 3204375 w 3983603"/>
              <a:gd name="connsiteY3" fmla="*/ 623946 h 902242"/>
              <a:gd name="connsiteX4" fmla="*/ 3069203 w 3983603"/>
              <a:gd name="connsiteY4" fmla="*/ 727313 h 902242"/>
              <a:gd name="connsiteX5" fmla="*/ 2743200 w 3983603"/>
              <a:gd name="connsiteY5" fmla="*/ 878388 h 902242"/>
              <a:gd name="connsiteX6" fmla="*/ 2528514 w 3983603"/>
              <a:gd name="connsiteY6" fmla="*/ 902242 h 902242"/>
              <a:gd name="connsiteX7" fmla="*/ 2234316 w 3983603"/>
              <a:gd name="connsiteY7" fmla="*/ 870436 h 902242"/>
              <a:gd name="connsiteX8" fmla="*/ 1590261 w 3983603"/>
              <a:gd name="connsiteY8" fmla="*/ 401309 h 902242"/>
              <a:gd name="connsiteX9" fmla="*/ 1121134 w 3983603"/>
              <a:gd name="connsiteY9" fmla="*/ 35549 h 902242"/>
              <a:gd name="connsiteX10" fmla="*/ 683812 w 3983603"/>
              <a:gd name="connsiteY10" fmla="*/ 3744 h 902242"/>
              <a:gd name="connsiteX11" fmla="*/ 286247 w 3983603"/>
              <a:gd name="connsiteY11" fmla="*/ 43501 h 902242"/>
              <a:gd name="connsiteX12" fmla="*/ 151074 w 3983603"/>
              <a:gd name="connsiteY12" fmla="*/ 59403 h 902242"/>
              <a:gd name="connsiteX13" fmla="*/ 0 w 3983603"/>
              <a:gd name="connsiteY13" fmla="*/ 59403 h 90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83603" h="902242">
                <a:moveTo>
                  <a:pt x="3983603" y="520579"/>
                </a:moveTo>
                <a:cubicBezTo>
                  <a:pt x="3839625" y="448590"/>
                  <a:pt x="3787179" y="417212"/>
                  <a:pt x="3546281" y="417212"/>
                </a:cubicBezTo>
                <a:cubicBezTo>
                  <a:pt x="3474916" y="417212"/>
                  <a:pt x="3413760" y="470221"/>
                  <a:pt x="3347499" y="496725"/>
                </a:cubicBezTo>
                <a:cubicBezTo>
                  <a:pt x="3299791" y="539132"/>
                  <a:pt x="3253526" y="583221"/>
                  <a:pt x="3204375" y="623946"/>
                </a:cubicBezTo>
                <a:cubicBezTo>
                  <a:pt x="3160698" y="660135"/>
                  <a:pt x="3115944" y="695178"/>
                  <a:pt x="3069203" y="727313"/>
                </a:cubicBezTo>
                <a:cubicBezTo>
                  <a:pt x="2972213" y="793994"/>
                  <a:pt x="2856908" y="850497"/>
                  <a:pt x="2743200" y="878388"/>
                </a:cubicBezTo>
                <a:cubicBezTo>
                  <a:pt x="2673270" y="895540"/>
                  <a:pt x="2600076" y="894291"/>
                  <a:pt x="2528514" y="902242"/>
                </a:cubicBezTo>
                <a:cubicBezTo>
                  <a:pt x="2430448" y="891640"/>
                  <a:pt x="2321329" y="916892"/>
                  <a:pt x="2234316" y="870436"/>
                </a:cubicBezTo>
                <a:cubicBezTo>
                  <a:pt x="2000019" y="745345"/>
                  <a:pt x="1793912" y="571807"/>
                  <a:pt x="1590261" y="401309"/>
                </a:cubicBezTo>
                <a:cubicBezTo>
                  <a:pt x="1513730" y="337237"/>
                  <a:pt x="1272213" y="108290"/>
                  <a:pt x="1121134" y="35549"/>
                </a:cubicBezTo>
                <a:cubicBezTo>
                  <a:pt x="1012146" y="-16926"/>
                  <a:pt x="712556" y="4397"/>
                  <a:pt x="683812" y="3744"/>
                </a:cubicBezTo>
                <a:lnTo>
                  <a:pt x="286247" y="43501"/>
                </a:lnTo>
                <a:cubicBezTo>
                  <a:pt x="241124" y="48215"/>
                  <a:pt x="196373" y="56887"/>
                  <a:pt x="151074" y="59403"/>
                </a:cubicBezTo>
                <a:cubicBezTo>
                  <a:pt x="100794" y="62196"/>
                  <a:pt x="50358" y="59403"/>
                  <a:pt x="0" y="59403"/>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p>
        </p:txBody>
      </p:sp>
      <p:sp>
        <p:nvSpPr>
          <p:cNvPr id="9" name="Forme libre : forme 8">
            <a:extLst>
              <a:ext uri="{FF2B5EF4-FFF2-40B4-BE49-F238E27FC236}">
                <a16:creationId xmlns:a16="http://schemas.microsoft.com/office/drawing/2014/main" id="{A7D76E31-172D-67CB-1EAC-0DB9C263DD48}"/>
              </a:ext>
            </a:extLst>
          </p:cNvPr>
          <p:cNvSpPr/>
          <p:nvPr/>
        </p:nvSpPr>
        <p:spPr>
          <a:xfrm>
            <a:off x="4949687" y="2343647"/>
            <a:ext cx="2862470" cy="692259"/>
          </a:xfrm>
          <a:custGeom>
            <a:avLst/>
            <a:gdLst>
              <a:gd name="connsiteX0" fmla="*/ 0 w 3816626"/>
              <a:gd name="connsiteY0" fmla="*/ 0 h 923012"/>
              <a:gd name="connsiteX1" fmla="*/ 763325 w 3816626"/>
              <a:gd name="connsiteY1" fmla="*/ 143123 h 923012"/>
              <a:gd name="connsiteX2" fmla="*/ 1311965 w 3816626"/>
              <a:gd name="connsiteY2" fmla="*/ 453224 h 923012"/>
              <a:gd name="connsiteX3" fmla="*/ 1622066 w 3816626"/>
              <a:gd name="connsiteY3" fmla="*/ 683812 h 923012"/>
              <a:gd name="connsiteX4" fmla="*/ 2441050 w 3816626"/>
              <a:gd name="connsiteY4" fmla="*/ 795130 h 923012"/>
              <a:gd name="connsiteX5" fmla="*/ 2862469 w 3816626"/>
              <a:gd name="connsiteY5" fmla="*/ 787179 h 923012"/>
              <a:gd name="connsiteX6" fmla="*/ 3045349 w 3816626"/>
              <a:gd name="connsiteY6" fmla="*/ 771276 h 923012"/>
              <a:gd name="connsiteX7" fmla="*/ 3419060 w 3816626"/>
              <a:gd name="connsiteY7" fmla="*/ 795130 h 923012"/>
              <a:gd name="connsiteX8" fmla="*/ 3641697 w 3816626"/>
              <a:gd name="connsiteY8" fmla="*/ 874643 h 923012"/>
              <a:gd name="connsiteX9" fmla="*/ 3816626 w 3816626"/>
              <a:gd name="connsiteY9" fmla="*/ 922351 h 92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16626" h="923012">
                <a:moveTo>
                  <a:pt x="0" y="0"/>
                </a:moveTo>
                <a:cubicBezTo>
                  <a:pt x="259745" y="25973"/>
                  <a:pt x="497931" y="47239"/>
                  <a:pt x="763325" y="143123"/>
                </a:cubicBezTo>
                <a:cubicBezTo>
                  <a:pt x="960897" y="214504"/>
                  <a:pt x="1135548" y="339176"/>
                  <a:pt x="1311965" y="453224"/>
                </a:cubicBezTo>
                <a:cubicBezTo>
                  <a:pt x="1369358" y="490326"/>
                  <a:pt x="1506665" y="654962"/>
                  <a:pt x="1622066" y="683812"/>
                </a:cubicBezTo>
                <a:cubicBezTo>
                  <a:pt x="1962079" y="768815"/>
                  <a:pt x="2048284" y="758308"/>
                  <a:pt x="2441050" y="795130"/>
                </a:cubicBezTo>
                <a:cubicBezTo>
                  <a:pt x="2581523" y="792480"/>
                  <a:pt x="2722080" y="792721"/>
                  <a:pt x="2862469" y="787179"/>
                </a:cubicBezTo>
                <a:cubicBezTo>
                  <a:pt x="2923611" y="784765"/>
                  <a:pt x="2984165" y="770402"/>
                  <a:pt x="3045349" y="771276"/>
                </a:cubicBezTo>
                <a:cubicBezTo>
                  <a:pt x="3170160" y="773059"/>
                  <a:pt x="3294490" y="787179"/>
                  <a:pt x="3419060" y="795130"/>
                </a:cubicBezTo>
                <a:cubicBezTo>
                  <a:pt x="3493272" y="821634"/>
                  <a:pt x="3568286" y="845995"/>
                  <a:pt x="3641697" y="874643"/>
                </a:cubicBezTo>
                <a:cubicBezTo>
                  <a:pt x="3789564" y="932347"/>
                  <a:pt x="3692757" y="922351"/>
                  <a:pt x="3816626" y="922351"/>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p>
        </p:txBody>
      </p:sp>
      <p:sp>
        <p:nvSpPr>
          <p:cNvPr id="10" name="Forme libre : forme 9">
            <a:extLst>
              <a:ext uri="{FF2B5EF4-FFF2-40B4-BE49-F238E27FC236}">
                <a16:creationId xmlns:a16="http://schemas.microsoft.com/office/drawing/2014/main" id="{0DC77287-1E02-E8D1-9E64-A0C7B81A2D5B}"/>
              </a:ext>
            </a:extLst>
          </p:cNvPr>
          <p:cNvSpPr/>
          <p:nvPr/>
        </p:nvSpPr>
        <p:spPr>
          <a:xfrm>
            <a:off x="3858371" y="2474844"/>
            <a:ext cx="697727" cy="1741336"/>
          </a:xfrm>
          <a:custGeom>
            <a:avLst/>
            <a:gdLst>
              <a:gd name="connsiteX0" fmla="*/ 930303 w 930303"/>
              <a:gd name="connsiteY0" fmla="*/ 0 h 2321781"/>
              <a:gd name="connsiteX1" fmla="*/ 755374 w 930303"/>
              <a:gd name="connsiteY1" fmla="*/ 246491 h 2321781"/>
              <a:gd name="connsiteX2" fmla="*/ 731520 w 930303"/>
              <a:gd name="connsiteY2" fmla="*/ 405517 h 2321781"/>
              <a:gd name="connsiteX3" fmla="*/ 795130 w 930303"/>
              <a:gd name="connsiteY3" fmla="*/ 1049572 h 2321781"/>
              <a:gd name="connsiteX4" fmla="*/ 771276 w 930303"/>
              <a:gd name="connsiteY4" fmla="*/ 1121134 h 2321781"/>
              <a:gd name="connsiteX5" fmla="*/ 572494 w 930303"/>
              <a:gd name="connsiteY5" fmla="*/ 1264258 h 2321781"/>
              <a:gd name="connsiteX6" fmla="*/ 333955 w 930303"/>
              <a:gd name="connsiteY6" fmla="*/ 1526651 h 2321781"/>
              <a:gd name="connsiteX7" fmla="*/ 190831 w 930303"/>
              <a:gd name="connsiteY7" fmla="*/ 1773141 h 2321781"/>
              <a:gd name="connsiteX8" fmla="*/ 103367 w 930303"/>
              <a:gd name="connsiteY8" fmla="*/ 2059388 h 2321781"/>
              <a:gd name="connsiteX9" fmla="*/ 71562 w 930303"/>
              <a:gd name="connsiteY9" fmla="*/ 2250219 h 2321781"/>
              <a:gd name="connsiteX10" fmla="*/ 23854 w 930303"/>
              <a:gd name="connsiteY10" fmla="*/ 2305879 h 2321781"/>
              <a:gd name="connsiteX11" fmla="*/ 0 w 930303"/>
              <a:gd name="connsiteY11" fmla="*/ 2321781 h 232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303" h="2321781">
                <a:moveTo>
                  <a:pt x="930303" y="0"/>
                </a:moveTo>
                <a:cubicBezTo>
                  <a:pt x="851949" y="78354"/>
                  <a:pt x="814598" y="110275"/>
                  <a:pt x="755374" y="246491"/>
                </a:cubicBezTo>
                <a:cubicBezTo>
                  <a:pt x="734002" y="295648"/>
                  <a:pt x="739471" y="352508"/>
                  <a:pt x="731520" y="405517"/>
                </a:cubicBezTo>
                <a:cubicBezTo>
                  <a:pt x="732566" y="415349"/>
                  <a:pt x="795130" y="982173"/>
                  <a:pt x="795130" y="1049572"/>
                </a:cubicBezTo>
                <a:cubicBezTo>
                  <a:pt x="795130" y="1074716"/>
                  <a:pt x="789376" y="1103680"/>
                  <a:pt x="771276" y="1121134"/>
                </a:cubicBezTo>
                <a:cubicBezTo>
                  <a:pt x="712502" y="1177810"/>
                  <a:pt x="632364" y="1208742"/>
                  <a:pt x="572494" y="1264258"/>
                </a:cubicBezTo>
                <a:cubicBezTo>
                  <a:pt x="485818" y="1344630"/>
                  <a:pt x="410566" y="1436634"/>
                  <a:pt x="333955" y="1526651"/>
                </a:cubicBezTo>
                <a:cubicBezTo>
                  <a:pt x="271905" y="1599559"/>
                  <a:pt x="223179" y="1682906"/>
                  <a:pt x="190831" y="1773141"/>
                </a:cubicBezTo>
                <a:cubicBezTo>
                  <a:pt x="157162" y="1867059"/>
                  <a:pt x="132522" y="1963972"/>
                  <a:pt x="103367" y="2059388"/>
                </a:cubicBezTo>
                <a:cubicBezTo>
                  <a:pt x="98329" y="2104732"/>
                  <a:pt x="98203" y="2196937"/>
                  <a:pt x="71562" y="2250219"/>
                </a:cubicBezTo>
                <a:cubicBezTo>
                  <a:pt x="64041" y="2265262"/>
                  <a:pt x="37495" y="2294511"/>
                  <a:pt x="23854" y="2305879"/>
                </a:cubicBezTo>
                <a:cubicBezTo>
                  <a:pt x="16513" y="2311997"/>
                  <a:pt x="7951" y="2316480"/>
                  <a:pt x="0" y="2321781"/>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p>
        </p:txBody>
      </p:sp>
      <p:sp>
        <p:nvSpPr>
          <p:cNvPr id="11" name="Forme libre : forme 10">
            <a:extLst>
              <a:ext uri="{FF2B5EF4-FFF2-40B4-BE49-F238E27FC236}">
                <a16:creationId xmlns:a16="http://schemas.microsoft.com/office/drawing/2014/main" id="{ED877ADB-27E3-A67B-613A-3F8A9CCD775C}"/>
              </a:ext>
            </a:extLst>
          </p:cNvPr>
          <p:cNvSpPr/>
          <p:nvPr/>
        </p:nvSpPr>
        <p:spPr>
          <a:xfrm>
            <a:off x="4824454" y="1091317"/>
            <a:ext cx="1288112" cy="1103243"/>
          </a:xfrm>
          <a:custGeom>
            <a:avLst/>
            <a:gdLst>
              <a:gd name="connsiteX0" fmla="*/ 0 w 1717482"/>
              <a:gd name="connsiteY0" fmla="*/ 1470991 h 1470991"/>
              <a:gd name="connsiteX1" fmla="*/ 485030 w 1717482"/>
              <a:gd name="connsiteY1" fmla="*/ 1359673 h 1470991"/>
              <a:gd name="connsiteX2" fmla="*/ 723569 w 1717482"/>
              <a:gd name="connsiteY2" fmla="*/ 1311965 h 1470991"/>
              <a:gd name="connsiteX3" fmla="*/ 850790 w 1717482"/>
              <a:gd name="connsiteY3" fmla="*/ 1208598 h 1470991"/>
              <a:gd name="connsiteX4" fmla="*/ 1009816 w 1717482"/>
              <a:gd name="connsiteY4" fmla="*/ 970059 h 1470991"/>
              <a:gd name="connsiteX5" fmla="*/ 1137037 w 1717482"/>
              <a:gd name="connsiteY5" fmla="*/ 779228 h 1470991"/>
              <a:gd name="connsiteX6" fmla="*/ 1391478 w 1717482"/>
              <a:gd name="connsiteY6" fmla="*/ 429370 h 1470991"/>
              <a:gd name="connsiteX7" fmla="*/ 1439186 w 1717482"/>
              <a:gd name="connsiteY7" fmla="*/ 365760 h 1470991"/>
              <a:gd name="connsiteX8" fmla="*/ 1566407 w 1717482"/>
              <a:gd name="connsiteY8" fmla="*/ 151074 h 1470991"/>
              <a:gd name="connsiteX9" fmla="*/ 1614115 w 1717482"/>
              <a:gd name="connsiteY9" fmla="*/ 87464 h 1470991"/>
              <a:gd name="connsiteX10" fmla="*/ 1717482 w 1717482"/>
              <a:gd name="connsiteY10" fmla="*/ 0 h 147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7482" h="1470991">
                <a:moveTo>
                  <a:pt x="0" y="1470991"/>
                </a:moveTo>
                <a:cubicBezTo>
                  <a:pt x="265132" y="1417963"/>
                  <a:pt x="-200862" y="1512093"/>
                  <a:pt x="485030" y="1359673"/>
                </a:cubicBezTo>
                <a:cubicBezTo>
                  <a:pt x="564187" y="1342083"/>
                  <a:pt x="644056" y="1327868"/>
                  <a:pt x="723569" y="1311965"/>
                </a:cubicBezTo>
                <a:cubicBezTo>
                  <a:pt x="765976" y="1277509"/>
                  <a:pt x="815714" y="1250494"/>
                  <a:pt x="850790" y="1208598"/>
                </a:cubicBezTo>
                <a:cubicBezTo>
                  <a:pt x="912135" y="1135325"/>
                  <a:pt x="956807" y="1049572"/>
                  <a:pt x="1009816" y="970059"/>
                </a:cubicBezTo>
                <a:cubicBezTo>
                  <a:pt x="1052223" y="906449"/>
                  <a:pt x="1087462" y="837425"/>
                  <a:pt x="1137037" y="779228"/>
                </a:cubicBezTo>
                <a:cubicBezTo>
                  <a:pt x="1449068" y="412930"/>
                  <a:pt x="1223821" y="708799"/>
                  <a:pt x="1391478" y="429370"/>
                </a:cubicBezTo>
                <a:cubicBezTo>
                  <a:pt x="1405114" y="406643"/>
                  <a:pt x="1425235" y="388296"/>
                  <a:pt x="1439186" y="365760"/>
                </a:cubicBezTo>
                <a:cubicBezTo>
                  <a:pt x="1591072" y="120406"/>
                  <a:pt x="1388787" y="411583"/>
                  <a:pt x="1566407" y="151074"/>
                </a:cubicBezTo>
                <a:cubicBezTo>
                  <a:pt x="1581338" y="129175"/>
                  <a:pt x="1595374" y="106205"/>
                  <a:pt x="1614115" y="87464"/>
                </a:cubicBezTo>
                <a:cubicBezTo>
                  <a:pt x="1646031" y="55549"/>
                  <a:pt x="1717482" y="0"/>
                  <a:pt x="1717482"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350"/>
          </a:p>
        </p:txBody>
      </p:sp>
      <p:pic>
        <p:nvPicPr>
          <p:cNvPr id="13" name="Image 12" descr="Une image contenant horloge, Horloge murale, cercle&#10;&#10;Description générée automatiquement">
            <a:extLst>
              <a:ext uri="{FF2B5EF4-FFF2-40B4-BE49-F238E27FC236}">
                <a16:creationId xmlns:a16="http://schemas.microsoft.com/office/drawing/2014/main" id="{A4F04868-D06A-A042-3B09-14F8FC1000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8977" y="1751454"/>
            <a:ext cx="402981" cy="496778"/>
          </a:xfrm>
          <a:prstGeom prst="rect">
            <a:avLst/>
          </a:prstGeom>
        </p:spPr>
      </p:pic>
      <p:pic>
        <p:nvPicPr>
          <p:cNvPr id="16" name="Image 15" descr="Une image contenant horloge, Horloge murale, cercle&#10;&#10;Description générée automatiquement">
            <a:extLst>
              <a:ext uri="{FF2B5EF4-FFF2-40B4-BE49-F238E27FC236}">
                <a16:creationId xmlns:a16="http://schemas.microsoft.com/office/drawing/2014/main" id="{EE0DBAE1-AD63-FE42-34EC-8B6F326770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2024" y="1523937"/>
            <a:ext cx="402981" cy="496778"/>
          </a:xfrm>
          <a:prstGeom prst="rect">
            <a:avLst/>
          </a:prstGeom>
        </p:spPr>
      </p:pic>
      <p:pic>
        <p:nvPicPr>
          <p:cNvPr id="17" name="Image 16" descr="Une image contenant horloge, Horloge murale, cercle&#10;&#10;Description générée automatiquement">
            <a:extLst>
              <a:ext uri="{FF2B5EF4-FFF2-40B4-BE49-F238E27FC236}">
                <a16:creationId xmlns:a16="http://schemas.microsoft.com/office/drawing/2014/main" id="{9D1809BF-B680-DF28-7D30-C2E10A95A0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3178" y="2005806"/>
            <a:ext cx="402981" cy="496778"/>
          </a:xfrm>
          <a:prstGeom prst="rect">
            <a:avLst/>
          </a:prstGeom>
        </p:spPr>
      </p:pic>
      <p:pic>
        <p:nvPicPr>
          <p:cNvPr id="18" name="Image 17" descr="Une image contenant horloge, Horloge murale, cercle&#10;&#10;Description générée automatiquement">
            <a:extLst>
              <a:ext uri="{FF2B5EF4-FFF2-40B4-BE49-F238E27FC236}">
                <a16:creationId xmlns:a16="http://schemas.microsoft.com/office/drawing/2014/main" id="{A97E5189-B959-637B-DE06-5B88D0B32E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3053" y="2596190"/>
            <a:ext cx="402981" cy="496778"/>
          </a:xfrm>
          <a:prstGeom prst="rect">
            <a:avLst/>
          </a:prstGeom>
        </p:spPr>
      </p:pic>
      <p:pic>
        <p:nvPicPr>
          <p:cNvPr id="20" name="Image 19" descr="Une image contenant personne, doigt, pouce, ongle&#10;&#10;Description générée automatiquement">
            <a:extLst>
              <a:ext uri="{FF2B5EF4-FFF2-40B4-BE49-F238E27FC236}">
                <a16:creationId xmlns:a16="http://schemas.microsoft.com/office/drawing/2014/main" id="{E1B1074D-9264-8BBD-68AF-DC4FE1C6AD2E}"/>
              </a:ext>
            </a:extLst>
          </p:cNvPr>
          <p:cNvPicPr>
            <a:picLocks noChangeAspect="1"/>
          </p:cNvPicPr>
          <p:nvPr/>
        </p:nvPicPr>
        <p:blipFill rotWithShape="1">
          <a:blip r:embed="rId3">
            <a:extLst>
              <a:ext uri="{28A0092B-C50C-407E-A947-70E740481C1C}">
                <a14:useLocalDpi xmlns:a14="http://schemas.microsoft.com/office/drawing/2010/main" val="0"/>
              </a:ext>
            </a:extLst>
          </a:blip>
          <a:srcRect t="44464" b="21228"/>
          <a:stretch/>
        </p:blipFill>
        <p:spPr>
          <a:xfrm>
            <a:off x="48629" y="1751454"/>
            <a:ext cx="1691786" cy="592193"/>
          </a:xfrm>
          <a:prstGeom prst="rect">
            <a:avLst/>
          </a:prstGeom>
        </p:spPr>
      </p:pic>
      <p:pic>
        <p:nvPicPr>
          <p:cNvPr id="22" name="Image 21" descr="Une image contenant dessin, croquis, clipart, Dessin au trait&#10;&#10;Description générée automatiquement">
            <a:extLst>
              <a:ext uri="{FF2B5EF4-FFF2-40B4-BE49-F238E27FC236}">
                <a16:creationId xmlns:a16="http://schemas.microsoft.com/office/drawing/2014/main" id="{3E171F22-578F-9F7E-4464-82243CBD93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62" y="2409246"/>
            <a:ext cx="1129668" cy="1103243"/>
          </a:xfrm>
          <a:prstGeom prst="rect">
            <a:avLst/>
          </a:prstGeom>
        </p:spPr>
      </p:pic>
      <p:pic>
        <p:nvPicPr>
          <p:cNvPr id="24" name="Image 23" descr="Une image contenant texte, capture d’écran&#10;&#10;Description générée automatiquement">
            <a:extLst>
              <a:ext uri="{FF2B5EF4-FFF2-40B4-BE49-F238E27FC236}">
                <a16:creationId xmlns:a16="http://schemas.microsoft.com/office/drawing/2014/main" id="{DCB72D4F-48F0-2E9E-3491-0481497BB8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7828" y="2934728"/>
            <a:ext cx="150890" cy="202357"/>
          </a:xfrm>
          <a:prstGeom prst="rect">
            <a:avLst/>
          </a:prstGeom>
        </p:spPr>
      </p:pic>
      <p:pic>
        <p:nvPicPr>
          <p:cNvPr id="26" name="Graphique 25" descr="Caméra vidéo avec un remplissage uni">
            <a:extLst>
              <a:ext uri="{FF2B5EF4-FFF2-40B4-BE49-F238E27FC236}">
                <a16:creationId xmlns:a16="http://schemas.microsoft.com/office/drawing/2014/main" id="{322F59E7-4215-F0DB-BED6-E310C119CC3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400000">
            <a:off x="4353339" y="-15946"/>
            <a:ext cx="685800" cy="685800"/>
          </a:xfrm>
          <a:prstGeom prst="rect">
            <a:avLst/>
          </a:prstGeom>
        </p:spPr>
      </p:pic>
      <p:sp>
        <p:nvSpPr>
          <p:cNvPr id="27" name="ZoneTexte 26">
            <a:extLst>
              <a:ext uri="{FF2B5EF4-FFF2-40B4-BE49-F238E27FC236}">
                <a16:creationId xmlns:a16="http://schemas.microsoft.com/office/drawing/2014/main" id="{4B3C4C43-256D-FA5F-9955-BD7266298DD9}"/>
              </a:ext>
            </a:extLst>
          </p:cNvPr>
          <p:cNvSpPr txBox="1"/>
          <p:nvPr/>
        </p:nvSpPr>
        <p:spPr>
          <a:xfrm>
            <a:off x="6905707" y="4016122"/>
            <a:ext cx="2212451" cy="1131079"/>
          </a:xfrm>
          <a:prstGeom prst="rect">
            <a:avLst/>
          </a:prstGeom>
          <a:noFill/>
        </p:spPr>
        <p:txBody>
          <a:bodyPr wrap="square" rtlCol="0">
            <a:spAutoFit/>
          </a:bodyPr>
          <a:lstStyle/>
          <a:p>
            <a:pPr algn="r"/>
            <a:r>
              <a:rPr lang="fr-FR" sz="1350" dirty="0" err="1"/>
              <a:t>Accelero</a:t>
            </a:r>
            <a:endParaRPr lang="fr-FR" sz="1350" dirty="0"/>
          </a:p>
          <a:p>
            <a:pPr algn="r"/>
            <a:r>
              <a:rPr lang="fr-FR" sz="1350" dirty="0"/>
              <a:t>EMG</a:t>
            </a:r>
          </a:p>
          <a:p>
            <a:pPr algn="r"/>
            <a:r>
              <a:rPr lang="fr-FR" sz="1350" dirty="0"/>
              <a:t>Pressure / tension</a:t>
            </a:r>
          </a:p>
          <a:p>
            <a:pPr algn="r"/>
            <a:r>
              <a:rPr lang="fr-FR" sz="1350" dirty="0"/>
              <a:t>Camera</a:t>
            </a:r>
          </a:p>
          <a:p>
            <a:pPr algn="r"/>
            <a:r>
              <a:rPr lang="fr-FR" sz="1350" dirty="0"/>
              <a:t>Questionnaire</a:t>
            </a:r>
          </a:p>
        </p:txBody>
      </p:sp>
    </p:spTree>
    <p:extLst>
      <p:ext uri="{BB962C8B-B14F-4D97-AF65-F5344CB8AC3E}">
        <p14:creationId xmlns:p14="http://schemas.microsoft.com/office/powerpoint/2010/main" val="472851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4C19D9-C975-47DB-F1E8-F9FD6FD226C9}"/>
              </a:ext>
            </a:extLst>
          </p:cNvPr>
          <p:cNvSpPr>
            <a:spLocks noGrp="1"/>
          </p:cNvSpPr>
          <p:nvPr>
            <p:ph type="title"/>
          </p:nvPr>
        </p:nvSpPr>
        <p:spPr/>
        <p:txBody>
          <a:bodyPr/>
          <a:lstStyle/>
          <a:p>
            <a:r>
              <a:rPr lang="fr-FR" dirty="0" err="1"/>
              <a:t>Videos</a:t>
            </a:r>
            <a:r>
              <a:rPr lang="fr-FR" dirty="0"/>
              <a:t> / slides / posters / 1 image Com « Suspense »</a:t>
            </a:r>
          </a:p>
        </p:txBody>
      </p:sp>
      <p:sp>
        <p:nvSpPr>
          <p:cNvPr id="3" name="Espace réservé du contenu 2">
            <a:extLst>
              <a:ext uri="{FF2B5EF4-FFF2-40B4-BE49-F238E27FC236}">
                <a16:creationId xmlns:a16="http://schemas.microsoft.com/office/drawing/2014/main" id="{A5C6C677-EA0B-5215-EA12-EF5C2370C928}"/>
              </a:ext>
            </a:extLst>
          </p:cNvPr>
          <p:cNvSpPr>
            <a:spLocks noGrp="1"/>
          </p:cNvSpPr>
          <p:nvPr>
            <p:ph idx="1"/>
          </p:nvPr>
        </p:nvSpPr>
        <p:spPr/>
        <p:txBody>
          <a:bodyPr/>
          <a:lstStyle/>
          <a:p>
            <a:r>
              <a:rPr lang="fr-FR" dirty="0"/>
              <a:t>V1: Genèse du </a:t>
            </a:r>
            <a:r>
              <a:rPr lang="fr-FR" dirty="0" err="1"/>
              <a:t>hackhathon</a:t>
            </a:r>
            <a:r>
              <a:rPr lang="fr-FR" dirty="0"/>
              <a:t> + </a:t>
            </a:r>
            <a:r>
              <a:rPr lang="fr-FR" dirty="0" err="1"/>
              <a:t>scientific</a:t>
            </a:r>
            <a:r>
              <a:rPr lang="fr-FR" dirty="0"/>
              <a:t> publications (-8 </a:t>
            </a:r>
            <a:r>
              <a:rPr lang="fr-FR" dirty="0" err="1"/>
              <a:t>weeks</a:t>
            </a:r>
            <a:r>
              <a:rPr lang="fr-FR" dirty="0"/>
              <a:t>)</a:t>
            </a:r>
          </a:p>
          <a:p>
            <a:endParaRPr lang="fr-FR" dirty="0"/>
          </a:p>
          <a:p>
            <a:r>
              <a:rPr lang="fr-FR" dirty="0"/>
              <a:t>V2: Timeline / </a:t>
            </a:r>
            <a:r>
              <a:rPr lang="fr-FR" dirty="0" err="1"/>
              <a:t>accomodations</a:t>
            </a:r>
            <a:r>
              <a:rPr lang="fr-FR" dirty="0"/>
              <a:t> (-6weeks)</a:t>
            </a:r>
          </a:p>
          <a:p>
            <a:endParaRPr lang="fr-FR" dirty="0"/>
          </a:p>
          <a:p>
            <a:r>
              <a:rPr lang="fr-FR" dirty="0"/>
              <a:t>V3: </a:t>
            </a:r>
            <a:r>
              <a:rPr lang="fr-FR" dirty="0" err="1"/>
              <a:t>our</a:t>
            </a:r>
            <a:r>
              <a:rPr lang="fr-FR" dirty="0"/>
              <a:t> « Hard » </a:t>
            </a:r>
            <a:r>
              <a:rPr lang="fr-FR" dirty="0" err="1"/>
              <a:t>work</a:t>
            </a:r>
            <a:r>
              <a:rPr lang="fr-FR" dirty="0"/>
              <a:t> to </a:t>
            </a:r>
            <a:r>
              <a:rPr lang="fr-FR" dirty="0" err="1"/>
              <a:t>prepare</a:t>
            </a:r>
            <a:r>
              <a:rPr lang="fr-FR" dirty="0"/>
              <a:t> (-4weeks)</a:t>
            </a:r>
          </a:p>
          <a:p>
            <a:endParaRPr lang="fr-FR" dirty="0"/>
          </a:p>
          <a:p>
            <a:r>
              <a:rPr lang="fr-FR" dirty="0"/>
              <a:t>V4: « </a:t>
            </a:r>
            <a:r>
              <a:rPr lang="fr-FR" dirty="0" err="1"/>
              <a:t>discovery</a:t>
            </a:r>
            <a:r>
              <a:rPr lang="fr-FR" dirty="0"/>
              <a:t> of </a:t>
            </a:r>
            <a:r>
              <a:rPr lang="fr-FR" dirty="0" err="1"/>
              <a:t>task</a:t>
            </a:r>
            <a:r>
              <a:rPr lang="fr-FR" dirty="0"/>
              <a:t> » (-2weeks)</a:t>
            </a:r>
          </a:p>
          <a:p>
            <a:r>
              <a:rPr lang="fr-FR" dirty="0"/>
              <a:t>(</a:t>
            </a:r>
            <a:r>
              <a:rPr lang="fr-FR" dirty="0" err="1"/>
              <a:t>Fight</a:t>
            </a:r>
            <a:r>
              <a:rPr lang="fr-FR" dirty="0"/>
              <a:t> David and Goliath (</a:t>
            </a:r>
            <a:r>
              <a:rPr lang="fr-FR" dirty="0" err="1"/>
              <a:t>Imose</a:t>
            </a:r>
            <a:r>
              <a:rPr lang="fr-FR" dirty="0"/>
              <a:t> (fake)).</a:t>
            </a:r>
          </a:p>
          <a:p>
            <a:endParaRPr lang="fr-FR" dirty="0"/>
          </a:p>
          <a:p>
            <a:endParaRPr lang="fr-FR" dirty="0"/>
          </a:p>
          <a:p>
            <a:endParaRPr lang="fr-FR" dirty="0"/>
          </a:p>
          <a:p>
            <a:endParaRPr lang="fr-FR" dirty="0"/>
          </a:p>
        </p:txBody>
      </p:sp>
    </p:spTree>
    <p:extLst>
      <p:ext uri="{BB962C8B-B14F-4D97-AF65-F5344CB8AC3E}">
        <p14:creationId xmlns:p14="http://schemas.microsoft.com/office/powerpoint/2010/main" val="2627114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6EB6572-F179-48D6-71E6-70B6A181BE8F}"/>
              </a:ext>
            </a:extLst>
          </p:cNvPr>
          <p:cNvSpPr>
            <a:spLocks noGrp="1"/>
          </p:cNvSpPr>
          <p:nvPr>
            <p:ph type="title"/>
          </p:nvPr>
        </p:nvSpPr>
        <p:spPr/>
        <p:txBody>
          <a:bodyPr/>
          <a:lstStyle/>
          <a:p>
            <a:r>
              <a:rPr lang="fr-FR" dirty="0"/>
              <a:t>Timeline</a:t>
            </a:r>
          </a:p>
        </p:txBody>
      </p:sp>
      <p:sp>
        <p:nvSpPr>
          <p:cNvPr id="3" name="Espace réservé du contenu 2">
            <a:extLst>
              <a:ext uri="{FF2B5EF4-FFF2-40B4-BE49-F238E27FC236}">
                <a16:creationId xmlns:a16="http://schemas.microsoft.com/office/drawing/2014/main" id="{0B8FE65F-754D-8119-17BA-9868A4CB3EC3}"/>
              </a:ext>
            </a:extLst>
          </p:cNvPr>
          <p:cNvSpPr>
            <a:spLocks noGrp="1"/>
          </p:cNvSpPr>
          <p:nvPr>
            <p:ph idx="1"/>
          </p:nvPr>
        </p:nvSpPr>
        <p:spPr/>
        <p:txBody>
          <a:bodyPr>
            <a:normAutofit lnSpcReduction="10000"/>
          </a:bodyPr>
          <a:lstStyle/>
          <a:p>
            <a:r>
              <a:rPr lang="fr-FR" dirty="0"/>
              <a:t>Randomisation (fake) for teams. Chaque équipe doit se compléter (chacun à son numéro + 1 autre numéro). L ’équipe </a:t>
            </a:r>
            <a:r>
              <a:rPr lang="fr-FR" dirty="0" err="1"/>
              <a:t>compléte</a:t>
            </a:r>
            <a:r>
              <a:rPr lang="fr-FR" dirty="0"/>
              <a:t> en première démarre, puis en suivant… (mettre pression temporelle)</a:t>
            </a:r>
          </a:p>
          <a:p>
            <a:endParaRPr lang="fr-FR" dirty="0"/>
          </a:p>
          <a:p>
            <a:r>
              <a:rPr lang="fr-FR" dirty="0" err="1"/>
              <a:t>Each</a:t>
            </a:r>
            <a:r>
              <a:rPr lang="fr-FR" dirty="0"/>
              <a:t> team </a:t>
            </a:r>
            <a:r>
              <a:rPr lang="fr-FR" dirty="0" err="1"/>
              <a:t>discovery</a:t>
            </a:r>
            <a:r>
              <a:rPr lang="fr-FR" dirty="0"/>
              <a:t> -&gt; </a:t>
            </a:r>
            <a:r>
              <a:rPr lang="fr-FR" dirty="0" err="1"/>
              <a:t>small</a:t>
            </a:r>
            <a:r>
              <a:rPr lang="fr-FR" dirty="0"/>
              <a:t> system. (</a:t>
            </a:r>
            <a:r>
              <a:rPr lang="fr-FR" dirty="0" err="1"/>
              <a:t>What</a:t>
            </a:r>
            <a:r>
              <a:rPr lang="fr-FR" dirty="0"/>
              <a:t> </a:t>
            </a:r>
            <a:r>
              <a:rPr lang="fr-FR" dirty="0" err="1"/>
              <a:t>is</a:t>
            </a:r>
            <a:r>
              <a:rPr lang="fr-FR" dirty="0"/>
              <a:t> the Goal / Organisation)?</a:t>
            </a:r>
          </a:p>
          <a:p>
            <a:r>
              <a:rPr lang="fr-FR" dirty="0" err="1"/>
              <a:t>Add</a:t>
            </a:r>
            <a:r>
              <a:rPr lang="fr-FR" dirty="0"/>
              <a:t> </a:t>
            </a:r>
            <a:r>
              <a:rPr lang="fr-FR" dirty="0" err="1"/>
              <a:t>little</a:t>
            </a:r>
            <a:r>
              <a:rPr lang="fr-FR" dirty="0"/>
              <a:t> PDF doc (Data format / </a:t>
            </a:r>
            <a:r>
              <a:rPr lang="fr-FR" dirty="0" err="1"/>
              <a:t>simulated</a:t>
            </a:r>
            <a:r>
              <a:rPr lang="fr-FR" dirty="0"/>
              <a:t> data / </a:t>
            </a:r>
            <a:r>
              <a:rPr lang="fr-FR" dirty="0" err="1"/>
              <a:t>faked</a:t>
            </a:r>
            <a:r>
              <a:rPr lang="fr-FR" dirty="0"/>
              <a:t> data </a:t>
            </a:r>
            <a:r>
              <a:rPr lang="fr-FR" dirty="0" err="1"/>
              <a:t>create</a:t>
            </a:r>
            <a:r>
              <a:rPr lang="fr-FR" dirty="0"/>
              <a:t> </a:t>
            </a:r>
            <a:r>
              <a:rPr lang="fr-FR" dirty="0" err="1"/>
              <a:t>Github</a:t>
            </a:r>
            <a:r>
              <a:rPr lang="fr-FR" dirty="0"/>
              <a:t>) + Paper </a:t>
            </a:r>
            <a:r>
              <a:rPr lang="fr-FR" dirty="0" err="1"/>
              <a:t>board</a:t>
            </a:r>
            <a:r>
              <a:rPr lang="fr-FR" dirty="0"/>
              <a:t> / tableau</a:t>
            </a:r>
          </a:p>
          <a:p>
            <a:endParaRPr lang="fr-FR" dirty="0"/>
          </a:p>
          <a:p>
            <a:r>
              <a:rPr lang="fr-FR" dirty="0"/>
              <a:t>(Pièce en Bois dans une boite avec 4 fils qui dépassent) et une cible au milieu (point rouge fond de la boite).</a:t>
            </a:r>
          </a:p>
          <a:p>
            <a:r>
              <a:rPr lang="fr-FR" dirty="0"/>
              <a:t>-&gt; Penser à une black out (salle </a:t>
            </a:r>
            <a:r>
              <a:rPr lang="fr-FR" dirty="0" err="1"/>
              <a:t>experiment</a:t>
            </a:r>
            <a:r>
              <a:rPr lang="fr-FR" dirty="0"/>
              <a:t>). </a:t>
            </a:r>
          </a:p>
          <a:p>
            <a:endParaRPr lang="fr-FR" dirty="0"/>
          </a:p>
          <a:p>
            <a:pPr>
              <a:buFont typeface="Wingdings" panose="05000000000000000000" pitchFamily="2" charset="2"/>
              <a:buChar char="è"/>
            </a:pPr>
            <a:r>
              <a:rPr lang="fr-FR" dirty="0" err="1"/>
              <a:t>Add</a:t>
            </a:r>
            <a:r>
              <a:rPr lang="fr-FR" dirty="0"/>
              <a:t> </a:t>
            </a:r>
            <a:r>
              <a:rPr lang="fr-FR" dirty="0" err="1"/>
              <a:t>little</a:t>
            </a:r>
            <a:r>
              <a:rPr lang="fr-FR" dirty="0"/>
              <a:t> challenges (</a:t>
            </a:r>
            <a:r>
              <a:rPr lang="fr-FR" dirty="0" err="1"/>
              <a:t>win</a:t>
            </a:r>
            <a:r>
              <a:rPr lang="fr-FR" dirty="0"/>
              <a:t> time </a:t>
            </a:r>
            <a:r>
              <a:rPr lang="fr-FR" dirty="0" err="1"/>
              <a:t>with</a:t>
            </a:r>
            <a:r>
              <a:rPr lang="fr-FR" dirty="0"/>
              <a:t> real system) and </a:t>
            </a:r>
            <a:r>
              <a:rPr lang="fr-FR" dirty="0" err="1"/>
              <a:t>win</a:t>
            </a:r>
            <a:r>
              <a:rPr lang="fr-FR" dirty="0"/>
              <a:t> </a:t>
            </a:r>
            <a:r>
              <a:rPr lang="fr-FR" dirty="0" err="1"/>
              <a:t>small</a:t>
            </a:r>
            <a:r>
              <a:rPr lang="fr-FR" dirty="0"/>
              <a:t> data set.</a:t>
            </a:r>
          </a:p>
          <a:p>
            <a:r>
              <a:rPr lang="fr-FR" dirty="0"/>
              <a:t>(Blague de Tonton ? / Jeu de piste (1 seul dans l’équipe) / Changer 1 personne dans équipe (score fake) sur la valeur) / Donner des pistes avec des outils (ou pas…) premier qui comprends que fausse piste gagne / Le plus convaincant (éloquence) sur la suite du projet (Jugé par un spécialiste))?.</a:t>
            </a:r>
          </a:p>
        </p:txBody>
      </p:sp>
    </p:spTree>
    <p:extLst>
      <p:ext uri="{BB962C8B-B14F-4D97-AF65-F5344CB8AC3E}">
        <p14:creationId xmlns:p14="http://schemas.microsoft.com/office/powerpoint/2010/main" val="1457077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8F8F92-F919-0C0F-0033-7A0A05E7A800}"/>
              </a:ext>
            </a:extLst>
          </p:cNvPr>
          <p:cNvSpPr>
            <a:spLocks noGrp="1"/>
          </p:cNvSpPr>
          <p:nvPr>
            <p:ph type="title"/>
          </p:nvPr>
        </p:nvSpPr>
        <p:spPr/>
        <p:txBody>
          <a:bodyPr/>
          <a:lstStyle/>
          <a:p>
            <a:r>
              <a:rPr lang="fr-FR" dirty="0"/>
              <a:t>Win</a:t>
            </a:r>
          </a:p>
        </p:txBody>
      </p:sp>
      <p:sp>
        <p:nvSpPr>
          <p:cNvPr id="3" name="Espace réservé du contenu 2">
            <a:extLst>
              <a:ext uri="{FF2B5EF4-FFF2-40B4-BE49-F238E27FC236}">
                <a16:creationId xmlns:a16="http://schemas.microsoft.com/office/drawing/2014/main" id="{337C7935-CE44-F049-2E0E-F3E4EFA54550}"/>
              </a:ext>
            </a:extLst>
          </p:cNvPr>
          <p:cNvSpPr>
            <a:spLocks noGrp="1"/>
          </p:cNvSpPr>
          <p:nvPr>
            <p:ph idx="1"/>
          </p:nvPr>
        </p:nvSpPr>
        <p:spPr/>
        <p:txBody>
          <a:bodyPr/>
          <a:lstStyle/>
          <a:p>
            <a:r>
              <a:rPr lang="fr-FR" dirty="0"/>
              <a:t>3D Impression</a:t>
            </a:r>
          </a:p>
          <a:p>
            <a:endParaRPr lang="fr-FR" dirty="0"/>
          </a:p>
          <a:p>
            <a:r>
              <a:rPr lang="fr-FR" dirty="0"/>
              <a:t>Multicouches (</a:t>
            </a:r>
            <a:r>
              <a:rPr lang="fr-FR" dirty="0" err="1"/>
              <a:t>resume</a:t>
            </a:r>
            <a:r>
              <a:rPr lang="fr-FR" dirty="0"/>
              <a:t> of </a:t>
            </a:r>
            <a:r>
              <a:rPr lang="fr-FR" dirty="0" err="1"/>
              <a:t>each</a:t>
            </a:r>
            <a:r>
              <a:rPr lang="fr-FR" dirty="0"/>
              <a:t> </a:t>
            </a:r>
            <a:r>
              <a:rPr lang="fr-FR" dirty="0" err="1"/>
              <a:t>step</a:t>
            </a:r>
            <a:r>
              <a:rPr lang="fr-FR" dirty="0"/>
              <a:t>).</a:t>
            </a:r>
          </a:p>
        </p:txBody>
      </p:sp>
    </p:spTree>
    <p:extLst>
      <p:ext uri="{BB962C8B-B14F-4D97-AF65-F5344CB8AC3E}">
        <p14:creationId xmlns:p14="http://schemas.microsoft.com/office/powerpoint/2010/main" val="3969574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8F8F92-F919-0C0F-0033-7A0A05E7A800}"/>
              </a:ext>
            </a:extLst>
          </p:cNvPr>
          <p:cNvSpPr>
            <a:spLocks noGrp="1"/>
          </p:cNvSpPr>
          <p:nvPr>
            <p:ph type="title"/>
          </p:nvPr>
        </p:nvSpPr>
        <p:spPr/>
        <p:txBody>
          <a:bodyPr/>
          <a:lstStyle/>
          <a:p>
            <a:r>
              <a:rPr lang="fr-FR" dirty="0" err="1"/>
              <a:t>Factory</a:t>
            </a:r>
            <a:endParaRPr lang="fr-FR" dirty="0"/>
          </a:p>
        </p:txBody>
      </p:sp>
      <p:sp>
        <p:nvSpPr>
          <p:cNvPr id="3" name="Espace réservé du contenu 2">
            <a:extLst>
              <a:ext uri="{FF2B5EF4-FFF2-40B4-BE49-F238E27FC236}">
                <a16:creationId xmlns:a16="http://schemas.microsoft.com/office/drawing/2014/main" id="{337C7935-CE44-F049-2E0E-F3E4EFA54550}"/>
              </a:ext>
            </a:extLst>
          </p:cNvPr>
          <p:cNvSpPr>
            <a:spLocks noGrp="1"/>
          </p:cNvSpPr>
          <p:nvPr>
            <p:ph idx="1"/>
          </p:nvPr>
        </p:nvSpPr>
        <p:spPr/>
        <p:txBody>
          <a:bodyPr>
            <a:normAutofit/>
          </a:bodyPr>
          <a:lstStyle/>
          <a:p>
            <a:r>
              <a:rPr lang="fr-FR" dirty="0" err="1"/>
              <a:t>Github</a:t>
            </a:r>
            <a:endParaRPr lang="fr-FR" dirty="0"/>
          </a:p>
          <a:p>
            <a:endParaRPr lang="fr-FR" dirty="0"/>
          </a:p>
          <a:p>
            <a:r>
              <a:rPr lang="fr-FR" dirty="0"/>
              <a:t>Paradigme expérimental</a:t>
            </a:r>
          </a:p>
          <a:p>
            <a:endParaRPr lang="fr-FR" dirty="0"/>
          </a:p>
          <a:p>
            <a:r>
              <a:rPr lang="fr-FR" dirty="0"/>
              <a:t>Visualisation</a:t>
            </a:r>
          </a:p>
          <a:p>
            <a:endParaRPr lang="fr-FR" dirty="0"/>
          </a:p>
          <a:p>
            <a:r>
              <a:rPr lang="fr-FR" dirty="0"/>
              <a:t>« Arduino »</a:t>
            </a:r>
          </a:p>
          <a:p>
            <a:endParaRPr lang="fr-FR" dirty="0"/>
          </a:p>
          <a:p>
            <a:r>
              <a:rPr lang="fr-FR" dirty="0"/>
              <a:t>Machine </a:t>
            </a:r>
            <a:r>
              <a:rPr lang="fr-FR" dirty="0" err="1"/>
              <a:t>learning</a:t>
            </a:r>
            <a:endParaRPr lang="fr-FR" dirty="0"/>
          </a:p>
          <a:p>
            <a:endParaRPr lang="fr-FR" dirty="0"/>
          </a:p>
          <a:p>
            <a:r>
              <a:rPr lang="fr-FR" dirty="0"/>
              <a:t>FAIR </a:t>
            </a:r>
            <a:r>
              <a:rPr lang="fr-FR" dirty="0" err="1"/>
              <a:t>principle</a:t>
            </a:r>
            <a:endParaRPr lang="fr-FR" dirty="0"/>
          </a:p>
          <a:p>
            <a:endParaRPr lang="fr-FR" dirty="0"/>
          </a:p>
          <a:p>
            <a:endParaRPr lang="fr-FR" dirty="0"/>
          </a:p>
          <a:p>
            <a:endParaRPr lang="fr-FR" dirty="0"/>
          </a:p>
          <a:p>
            <a:endParaRPr lang="fr-FR" dirty="0"/>
          </a:p>
        </p:txBody>
      </p:sp>
    </p:spTree>
    <p:extLst>
      <p:ext uri="{BB962C8B-B14F-4D97-AF65-F5344CB8AC3E}">
        <p14:creationId xmlns:p14="http://schemas.microsoft.com/office/powerpoint/2010/main" val="2449607764"/>
      </p:ext>
    </p:extLst>
  </p:cSld>
  <p:clrMapOvr>
    <a:masterClrMapping/>
  </p:clrMapOvr>
</p:sld>
</file>

<file path=ppt/theme/theme1.xml><?xml version="1.0" encoding="utf-8"?>
<a:theme xmlns:a="http://schemas.openxmlformats.org/drawingml/2006/main" name="EuroMov_DHM">
  <a:themeElements>
    <a:clrScheme name="EuroMov DHM">
      <a:dk1>
        <a:srgbClr val="832777"/>
      </a:dk1>
      <a:lt1>
        <a:srgbClr val="FFFFFF"/>
      </a:lt1>
      <a:dk2>
        <a:srgbClr val="D8D8D8"/>
      </a:dk2>
      <a:lt2>
        <a:srgbClr val="E3C8FF"/>
      </a:lt2>
      <a:accent1>
        <a:srgbClr val="AD5BFF"/>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fe447067-d351-41e2-bea7-70a9347d74e8">
      <Terms xmlns="http://schemas.microsoft.com/office/infopath/2007/PartnerControls"/>
    </lcf76f155ced4ddcb4097134ff3c332f>
    <TaxCatchAll xmlns="c483fb97-a28a-42d7-a16c-316267a9687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42D0F41D772104FB6EC1279BFBEE5BE" ma:contentTypeVersion="10" ma:contentTypeDescription="Crée un document." ma:contentTypeScope="" ma:versionID="f2e30c6af9af7af490a0e5e9830ad3bd">
  <xsd:schema xmlns:xsd="http://www.w3.org/2001/XMLSchema" xmlns:xs="http://www.w3.org/2001/XMLSchema" xmlns:p="http://schemas.microsoft.com/office/2006/metadata/properties" xmlns:ns2="fe447067-d351-41e2-bea7-70a9347d74e8" xmlns:ns3="c483fb97-a28a-42d7-a16c-316267a96870" targetNamespace="http://schemas.microsoft.com/office/2006/metadata/properties" ma:root="true" ma:fieldsID="e4950f1a508da6ba3af4fd5ecfb45922" ns2:_="" ns3:_="">
    <xsd:import namespace="fe447067-d351-41e2-bea7-70a9347d74e8"/>
    <xsd:import namespace="c483fb97-a28a-42d7-a16c-316267a9687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447067-d351-41e2-bea7-70a9347d74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Balises d’images" ma:readOnly="false" ma:fieldId="{5cf76f15-5ced-4ddc-b409-7134ff3c332f}" ma:taxonomyMulti="true" ma:sspId="cf26918b-eb11-4d84-88e9-2e186eab5eac"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483fb97-a28a-42d7-a16c-316267a96870"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c867a1b7-d991-4c52-b47e-23c01f8443a8}" ma:internalName="TaxCatchAll" ma:showField="CatchAllData" ma:web="c483fb97-a28a-42d7-a16c-316267a968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90A6EF-1C6F-4943-ADB5-53821629560F}">
  <ds:schemaRefs>
    <ds:schemaRef ds:uri="http://schemas.microsoft.com/office/2006/metadata/properties"/>
    <ds:schemaRef ds:uri="http://schemas.microsoft.com/office/infopath/2007/PartnerControls"/>
    <ds:schemaRef ds:uri="fe447067-d351-41e2-bea7-70a9347d74e8"/>
    <ds:schemaRef ds:uri="c483fb97-a28a-42d7-a16c-316267a96870"/>
  </ds:schemaRefs>
</ds:datastoreItem>
</file>

<file path=customXml/itemProps2.xml><?xml version="1.0" encoding="utf-8"?>
<ds:datastoreItem xmlns:ds="http://schemas.openxmlformats.org/officeDocument/2006/customXml" ds:itemID="{C22B954B-E761-4181-88DB-65A208F22A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447067-d351-41e2-bea7-70a9347d74e8"/>
    <ds:schemaRef ds:uri="c483fb97-a28a-42d7-a16c-316267a968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C16A5F2-2409-4D83-B2FD-DBD4A709D3B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pra_c_sentation_powerpoint</Template>
  <TotalTime>9901</TotalTime>
  <Words>1083</Words>
  <Application>Microsoft Office PowerPoint</Application>
  <PresentationFormat>Affichage à l'écran (16:9)</PresentationFormat>
  <Paragraphs>138</Paragraphs>
  <Slides>11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11</vt:i4>
      </vt:variant>
    </vt:vector>
  </HeadingPairs>
  <TitlesOfParts>
    <vt:vector size="17" baseType="lpstr">
      <vt:lpstr>Arial</vt:lpstr>
      <vt:lpstr>Calibri</vt:lpstr>
      <vt:lpstr>Helvetica Neue</vt:lpstr>
      <vt:lpstr>Poppins</vt:lpstr>
      <vt:lpstr>Wingdings</vt:lpstr>
      <vt:lpstr>EuroMov_DHM</vt:lpstr>
      <vt:lpstr>Hackathon EuroMov DHM 2024</vt:lpstr>
      <vt:lpstr>Hackathon EuroMov DHM 2024</vt:lpstr>
      <vt:lpstr>Présentation PowerPoint</vt:lpstr>
      <vt:lpstr>The challenge</vt:lpstr>
      <vt:lpstr>The challenge</vt:lpstr>
      <vt:lpstr>Videos / slides / posters / 1 image Com « Suspense »</vt:lpstr>
      <vt:lpstr>Timeline</vt:lpstr>
      <vt:lpstr>Win</vt:lpstr>
      <vt:lpstr>Factory</vt:lpstr>
      <vt:lpstr>Ref</vt:lpstr>
      <vt:lpstr>Présentation PowerPoint</vt:lpstr>
    </vt:vector>
  </TitlesOfParts>
  <Manager/>
  <Company>UMR EuroMov DHM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Andon Tchechmedjiev</dc:creator>
  <cp:lastModifiedBy>DRAY Gérard (IMT Mines Alès)</cp:lastModifiedBy>
  <cp:revision>80</cp:revision>
  <dcterms:created xsi:type="dcterms:W3CDTF">2017-06-21T13:30:37Z</dcterms:created>
  <dcterms:modified xsi:type="dcterms:W3CDTF">2024-01-23T15:58:08Z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0x010100642D0F41D772104FB6EC1279BFBEE5BE</vt:lpwstr>
  </property>
  <property fmtid="{D5CDD505-2E9C-101B-9397-08002B2CF9AE}" pid="3" name="MediaServiceImageTags">
    <vt:lpwstr/>
  </property>
</Properties>
</file>

<file path=docProps/thumbnail.jpeg>
</file>